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3" r:id="rId2"/>
    <p:sldId id="284" r:id="rId3"/>
    <p:sldId id="295" r:id="rId4"/>
    <p:sldId id="297" r:id="rId5"/>
    <p:sldId id="296" r:id="rId6"/>
    <p:sldId id="299" r:id="rId7"/>
    <p:sldId id="298" r:id="rId8"/>
    <p:sldId id="256" r:id="rId9"/>
  </p:sldIdLst>
  <p:sldSz cx="12192000" cy="77406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38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5751"/>
    <a:srgbClr val="1F4E79"/>
    <a:srgbClr val="FF7C80"/>
    <a:srgbClr val="FF0066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0" autoAdjust="0"/>
    <p:restoredTop sz="86475" autoAdjust="0"/>
  </p:normalViewPr>
  <p:slideViewPr>
    <p:cSldViewPr snapToGrid="0">
      <p:cViewPr>
        <p:scale>
          <a:sx n="72" d="100"/>
          <a:sy n="72" d="100"/>
        </p:scale>
        <p:origin x="-684" y="-72"/>
      </p:cViewPr>
      <p:guideLst>
        <p:guide orient="horz" pos="2438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gilson.machado\Documents\Demandas%20realizadas\SPC\Modelos\Recupera&#231;&#227;o%20de%20credito\Belo%20Horizonte\Recupera&#231;&#227;o%20de%20Cr&#233;dito%20BH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gilson.machado\Documents\Demandas%20realizadas\SPC\Modelos\Recupera&#231;&#227;o%20de%20credito\Belo%20Horizonte\Recupera&#231;&#227;o%20de%20Cr&#233;dito%20BH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6.7403364710594826E-2"/>
          <c:y val="4.5132193841623452E-2"/>
          <c:w val="0.88989418519260299"/>
          <c:h val="0.90973561231675304"/>
        </c:manualLayout>
      </c:layout>
      <c:lineChart>
        <c:grouping val="standard"/>
        <c:varyColors val="0"/>
        <c:ser>
          <c:idx val="0"/>
          <c:order val="0"/>
          <c:spPr>
            <a:ln w="57150">
              <a:solidFill>
                <a:srgbClr val="1F4E79"/>
              </a:solidFill>
            </a:ln>
          </c:spPr>
          <c:marker>
            <c:symbol val="none"/>
          </c:marker>
          <c:dPt>
            <c:idx val="54"/>
            <c:marker>
              <c:symbol val="square"/>
              <c:size val="12"/>
              <c:spPr>
                <a:solidFill>
                  <a:srgbClr val="1F4E79"/>
                </a:solidFill>
                <a:ln w="57150">
                  <a:solidFill>
                    <a:srgbClr val="1F4E79"/>
                  </a:solidFill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7CE0-42B0-8129-FC962862AE91}"/>
              </c:ext>
            </c:extLst>
          </c:dPt>
          <c:dLbls>
            <c:dLbl>
              <c:idx val="54"/>
              <c:layout>
                <c:manualLayout>
                  <c:x val="-1.4546698711529579E-2"/>
                  <c:y val="9.1150337913573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CE0-42B0-8129-FC962862AE9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rgbClr val="1F4E79"/>
              </a:solidFill>
            </c:spPr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'Recuperação de crédito BH - PF'!$B$114:$B$168</c:f>
              <c:numCache>
                <c:formatCode>[$-416]mmm\-yy;@</c:formatCode>
                <c:ptCount val="55"/>
                <c:pt idx="0">
                  <c:v>42795</c:v>
                </c:pt>
                <c:pt idx="1">
                  <c:v>42826</c:v>
                </c:pt>
                <c:pt idx="2">
                  <c:v>42856</c:v>
                </c:pt>
                <c:pt idx="3">
                  <c:v>42887</c:v>
                </c:pt>
                <c:pt idx="4">
                  <c:v>42917</c:v>
                </c:pt>
                <c:pt idx="5">
                  <c:v>42948</c:v>
                </c:pt>
                <c:pt idx="6">
                  <c:v>42979</c:v>
                </c:pt>
                <c:pt idx="7">
                  <c:v>43009</c:v>
                </c:pt>
                <c:pt idx="8">
                  <c:v>43040</c:v>
                </c:pt>
                <c:pt idx="9">
                  <c:v>43070</c:v>
                </c:pt>
                <c:pt idx="10">
                  <c:v>43101</c:v>
                </c:pt>
                <c:pt idx="11">
                  <c:v>43132</c:v>
                </c:pt>
                <c:pt idx="12">
                  <c:v>43160</c:v>
                </c:pt>
                <c:pt idx="13">
                  <c:v>43191</c:v>
                </c:pt>
                <c:pt idx="14">
                  <c:v>43221</c:v>
                </c:pt>
                <c:pt idx="15">
                  <c:v>43252</c:v>
                </c:pt>
                <c:pt idx="16">
                  <c:v>43282</c:v>
                </c:pt>
                <c:pt idx="17">
                  <c:v>43313</c:v>
                </c:pt>
                <c:pt idx="18">
                  <c:v>43345</c:v>
                </c:pt>
                <c:pt idx="19">
                  <c:v>43376</c:v>
                </c:pt>
                <c:pt idx="20">
                  <c:v>43407</c:v>
                </c:pt>
                <c:pt idx="21">
                  <c:v>43437</c:v>
                </c:pt>
                <c:pt idx="22">
                  <c:v>43468</c:v>
                </c:pt>
                <c:pt idx="23">
                  <c:v>43499</c:v>
                </c:pt>
                <c:pt idx="24">
                  <c:v>43527</c:v>
                </c:pt>
                <c:pt idx="25">
                  <c:v>43558</c:v>
                </c:pt>
                <c:pt idx="26">
                  <c:v>43588</c:v>
                </c:pt>
                <c:pt idx="27">
                  <c:v>43619</c:v>
                </c:pt>
                <c:pt idx="28">
                  <c:v>43649</c:v>
                </c:pt>
                <c:pt idx="29">
                  <c:v>43680</c:v>
                </c:pt>
                <c:pt idx="30">
                  <c:v>43711</c:v>
                </c:pt>
                <c:pt idx="31">
                  <c:v>43741</c:v>
                </c:pt>
                <c:pt idx="32">
                  <c:v>43772</c:v>
                </c:pt>
                <c:pt idx="33">
                  <c:v>43802</c:v>
                </c:pt>
                <c:pt idx="34">
                  <c:v>43833</c:v>
                </c:pt>
                <c:pt idx="35">
                  <c:v>43864</c:v>
                </c:pt>
                <c:pt idx="36">
                  <c:v>43893</c:v>
                </c:pt>
                <c:pt idx="37">
                  <c:v>43924</c:v>
                </c:pt>
                <c:pt idx="38">
                  <c:v>43954</c:v>
                </c:pt>
                <c:pt idx="39">
                  <c:v>43985</c:v>
                </c:pt>
                <c:pt idx="40">
                  <c:v>44015</c:v>
                </c:pt>
                <c:pt idx="41">
                  <c:v>44046</c:v>
                </c:pt>
                <c:pt idx="42">
                  <c:v>44077</c:v>
                </c:pt>
                <c:pt idx="43">
                  <c:v>44107</c:v>
                </c:pt>
                <c:pt idx="44">
                  <c:v>44138</c:v>
                </c:pt>
                <c:pt idx="45">
                  <c:v>44168</c:v>
                </c:pt>
                <c:pt idx="46">
                  <c:v>44199</c:v>
                </c:pt>
                <c:pt idx="47">
                  <c:v>44230</c:v>
                </c:pt>
                <c:pt idx="48">
                  <c:v>44258</c:v>
                </c:pt>
                <c:pt idx="49">
                  <c:v>44289</c:v>
                </c:pt>
                <c:pt idx="50">
                  <c:v>44319</c:v>
                </c:pt>
                <c:pt idx="51">
                  <c:v>44350</c:v>
                </c:pt>
                <c:pt idx="52">
                  <c:v>44380</c:v>
                </c:pt>
                <c:pt idx="53">
                  <c:v>44411</c:v>
                </c:pt>
                <c:pt idx="54">
                  <c:v>44442</c:v>
                </c:pt>
              </c:numCache>
            </c:numRef>
          </c:cat>
          <c:val>
            <c:numRef>
              <c:f>'Recuperação de crédito BH - PF'!$C$114:$C$168</c:f>
              <c:numCache>
                <c:formatCode>0.00%</c:formatCode>
                <c:ptCount val="55"/>
                <c:pt idx="0">
                  <c:v>3.3260959030468197E-2</c:v>
                </c:pt>
                <c:pt idx="1">
                  <c:v>4.4848918802806698E-2</c:v>
                </c:pt>
                <c:pt idx="2">
                  <c:v>5.6911872480762203E-2</c:v>
                </c:pt>
                <c:pt idx="3">
                  <c:v>9.4573893649489302E-2</c:v>
                </c:pt>
                <c:pt idx="4">
                  <c:v>0.114810399131626</c:v>
                </c:pt>
                <c:pt idx="5">
                  <c:v>0.10061088239553399</c:v>
                </c:pt>
                <c:pt idx="6">
                  <c:v>0.113026859904534</c:v>
                </c:pt>
                <c:pt idx="7">
                  <c:v>5.9138766025314003E-2</c:v>
                </c:pt>
                <c:pt idx="8">
                  <c:v>3.2548514377779503E-2</c:v>
                </c:pt>
                <c:pt idx="9">
                  <c:v>2.3705140417522599E-2</c:v>
                </c:pt>
                <c:pt idx="10">
                  <c:v>-3.0394451815357599E-3</c:v>
                </c:pt>
                <c:pt idx="11">
                  <c:v>-4.1237542912375497E-2</c:v>
                </c:pt>
                <c:pt idx="12">
                  <c:v>-5.2264224538118E-2</c:v>
                </c:pt>
                <c:pt idx="13">
                  <c:v>-5.3713038877878601E-2</c:v>
                </c:pt>
                <c:pt idx="14">
                  <c:v>-7.9725454506056503E-2</c:v>
                </c:pt>
                <c:pt idx="15">
                  <c:v>-0.10828259429953301</c:v>
                </c:pt>
                <c:pt idx="16">
                  <c:v>-0.116168387896588</c:v>
                </c:pt>
                <c:pt idx="17">
                  <c:v>-0.100967760992036</c:v>
                </c:pt>
                <c:pt idx="18">
                  <c:v>-0.10551354478901299</c:v>
                </c:pt>
                <c:pt idx="19">
                  <c:v>-6.4447662254718402E-2</c:v>
                </c:pt>
                <c:pt idx="20">
                  <c:v>-6.4155957259136004E-2</c:v>
                </c:pt>
                <c:pt idx="21">
                  <c:v>-6.0410208691850202E-2</c:v>
                </c:pt>
                <c:pt idx="22">
                  <c:v>-4.8999773960217E-2</c:v>
                </c:pt>
                <c:pt idx="23">
                  <c:v>-2.0426490994788299E-2</c:v>
                </c:pt>
                <c:pt idx="24">
                  <c:v>-3.6171082263127298E-2</c:v>
                </c:pt>
                <c:pt idx="25">
                  <c:v>-1.46865422607426E-2</c:v>
                </c:pt>
                <c:pt idx="26">
                  <c:v>1.1255069784964499E-2</c:v>
                </c:pt>
                <c:pt idx="27">
                  <c:v>5.0219633853378902E-2</c:v>
                </c:pt>
                <c:pt idx="28">
                  <c:v>5.3246725883206301E-2</c:v>
                </c:pt>
                <c:pt idx="29">
                  <c:v>4.14599543017578E-2</c:v>
                </c:pt>
                <c:pt idx="30">
                  <c:v>5.79E-2</c:v>
                </c:pt>
                <c:pt idx="31">
                  <c:v>0.04</c:v>
                </c:pt>
                <c:pt idx="32">
                  <c:v>8.4599999999999995E-2</c:v>
                </c:pt>
                <c:pt idx="33">
                  <c:v>9.4200000000000006E-2</c:v>
                </c:pt>
                <c:pt idx="34">
                  <c:v>8.8499999999999995E-2</c:v>
                </c:pt>
                <c:pt idx="35">
                  <c:v>9.8000000000000004E-2</c:v>
                </c:pt>
                <c:pt idx="36">
                  <c:v>0.1285</c:v>
                </c:pt>
                <c:pt idx="37">
                  <c:v>7.7499999999999999E-2</c:v>
                </c:pt>
                <c:pt idx="38">
                  <c:v>7.8E-2</c:v>
                </c:pt>
                <c:pt idx="39">
                  <c:v>8.6199999999999999E-2</c:v>
                </c:pt>
                <c:pt idx="40">
                  <c:v>8.5999999999999993E-2</c:v>
                </c:pt>
                <c:pt idx="41">
                  <c:v>0.11409999999999999</c:v>
                </c:pt>
                <c:pt idx="42">
                  <c:v>0.1138</c:v>
                </c:pt>
                <c:pt idx="43">
                  <c:v>0.1434</c:v>
                </c:pt>
                <c:pt idx="44">
                  <c:v>0.1187</c:v>
                </c:pt>
                <c:pt idx="45">
                  <c:v>9.1899999999999996E-2</c:v>
                </c:pt>
                <c:pt idx="46">
                  <c:v>9.1300000000000006E-2</c:v>
                </c:pt>
                <c:pt idx="47">
                  <c:v>6.6299999999999998E-2</c:v>
                </c:pt>
                <c:pt idx="48">
                  <c:v>5.5899999999999998E-2</c:v>
                </c:pt>
                <c:pt idx="49">
                  <c:v>8.0799999999999997E-2</c:v>
                </c:pt>
                <c:pt idx="50">
                  <c:v>4.6100000000000002E-2</c:v>
                </c:pt>
                <c:pt idx="51">
                  <c:v>-1.4E-3</c:v>
                </c:pt>
                <c:pt idx="52">
                  <c:v>7.4000000000000003E-3</c:v>
                </c:pt>
                <c:pt idx="53">
                  <c:v>-2.6700000000000002E-2</c:v>
                </c:pt>
                <c:pt idx="54">
                  <c:v>-5.1999999999999998E-2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CE0-42B0-8129-FC962862AE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9147392"/>
        <c:axId val="133611520"/>
      </c:lineChart>
      <c:dateAx>
        <c:axId val="129147392"/>
        <c:scaling>
          <c:orientation val="minMax"/>
        </c:scaling>
        <c:delete val="0"/>
        <c:axPos val="b"/>
        <c:numFmt formatCode="[$-416]mmm\-yy;@" sourceLinked="0"/>
        <c:majorTickMark val="out"/>
        <c:minorTickMark val="none"/>
        <c:tickLblPos val="nextTo"/>
        <c:txPr>
          <a:bodyPr/>
          <a:lstStyle/>
          <a:p>
            <a:pPr>
              <a:defRPr sz="1400" b="0"/>
            </a:pPr>
            <a:endParaRPr lang="pt-BR"/>
          </a:p>
        </c:txPr>
        <c:crossAx val="133611520"/>
        <c:crosses val="autoZero"/>
        <c:auto val="1"/>
        <c:lblOffset val="100"/>
        <c:baseTimeUnit val="months"/>
      </c:dateAx>
      <c:valAx>
        <c:axId val="13361152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400" b="0"/>
            </a:pPr>
            <a:endParaRPr lang="pt-BR"/>
          </a:p>
        </c:txPr>
        <c:crossAx val="129147392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57150">
              <a:solidFill>
                <a:srgbClr val="195751"/>
              </a:solidFill>
            </a:ln>
          </c:spPr>
          <c:marker>
            <c:symbol val="none"/>
          </c:marker>
          <c:dPt>
            <c:idx val="54"/>
            <c:marker>
              <c:symbol val="square"/>
              <c:size val="12"/>
              <c:spPr>
                <a:solidFill>
                  <a:srgbClr val="195751"/>
                </a:solidFill>
                <a:ln w="57150">
                  <a:solidFill>
                    <a:srgbClr val="195751"/>
                  </a:solidFill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3463-4345-83AC-E7D40556BB05}"/>
              </c:ext>
            </c:extLst>
          </c:dPt>
          <c:dLbls>
            <c:dLbl>
              <c:idx val="54"/>
              <c:layout>
                <c:manualLayout>
                  <c:x val="-1.1173385549312607E-2"/>
                  <c:y val="8.79781638695668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3463-4345-83AC-E7D40556BB0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rgbClr val="195751"/>
              </a:solidFill>
            </c:spPr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'Recuperação de crédito BH - PF'!$J$114:$J$168</c:f>
              <c:numCache>
                <c:formatCode>[$-416]mmm\-yy;@</c:formatCode>
                <c:ptCount val="55"/>
                <c:pt idx="0">
                  <c:v>42795</c:v>
                </c:pt>
                <c:pt idx="1">
                  <c:v>42826</c:v>
                </c:pt>
                <c:pt idx="2">
                  <c:v>42856</c:v>
                </c:pt>
                <c:pt idx="3">
                  <c:v>42887</c:v>
                </c:pt>
                <c:pt idx="4">
                  <c:v>42917</c:v>
                </c:pt>
                <c:pt idx="5">
                  <c:v>42948</c:v>
                </c:pt>
                <c:pt idx="6">
                  <c:v>42979</c:v>
                </c:pt>
                <c:pt idx="7">
                  <c:v>43009</c:v>
                </c:pt>
                <c:pt idx="8">
                  <c:v>43040</c:v>
                </c:pt>
                <c:pt idx="9">
                  <c:v>43070</c:v>
                </c:pt>
                <c:pt idx="10">
                  <c:v>43101</c:v>
                </c:pt>
                <c:pt idx="11">
                  <c:v>43132</c:v>
                </c:pt>
                <c:pt idx="12">
                  <c:v>43160</c:v>
                </c:pt>
                <c:pt idx="13">
                  <c:v>43191</c:v>
                </c:pt>
                <c:pt idx="14">
                  <c:v>43221</c:v>
                </c:pt>
                <c:pt idx="15">
                  <c:v>43252</c:v>
                </c:pt>
                <c:pt idx="16">
                  <c:v>43282</c:v>
                </c:pt>
                <c:pt idx="17">
                  <c:v>43313</c:v>
                </c:pt>
                <c:pt idx="18">
                  <c:v>43344</c:v>
                </c:pt>
                <c:pt idx="19">
                  <c:v>43374</c:v>
                </c:pt>
                <c:pt idx="20">
                  <c:v>43405</c:v>
                </c:pt>
                <c:pt idx="21">
                  <c:v>43435</c:v>
                </c:pt>
                <c:pt idx="22">
                  <c:v>43466</c:v>
                </c:pt>
                <c:pt idx="23">
                  <c:v>43497</c:v>
                </c:pt>
                <c:pt idx="24">
                  <c:v>43525</c:v>
                </c:pt>
                <c:pt idx="25">
                  <c:v>43556</c:v>
                </c:pt>
                <c:pt idx="26">
                  <c:v>43586</c:v>
                </c:pt>
                <c:pt idx="27">
                  <c:v>43617</c:v>
                </c:pt>
                <c:pt idx="28">
                  <c:v>43647</c:v>
                </c:pt>
                <c:pt idx="29">
                  <c:v>43678</c:v>
                </c:pt>
                <c:pt idx="30">
                  <c:v>43709</c:v>
                </c:pt>
                <c:pt idx="31">
                  <c:v>43739</c:v>
                </c:pt>
                <c:pt idx="32">
                  <c:v>43770</c:v>
                </c:pt>
                <c:pt idx="33">
                  <c:v>43800</c:v>
                </c:pt>
                <c:pt idx="34">
                  <c:v>43831</c:v>
                </c:pt>
                <c:pt idx="35">
                  <c:v>43862</c:v>
                </c:pt>
                <c:pt idx="36">
                  <c:v>43893</c:v>
                </c:pt>
                <c:pt idx="37">
                  <c:v>43924</c:v>
                </c:pt>
                <c:pt idx="38">
                  <c:v>43955</c:v>
                </c:pt>
                <c:pt idx="39">
                  <c:v>43986</c:v>
                </c:pt>
                <c:pt idx="40">
                  <c:v>44017</c:v>
                </c:pt>
                <c:pt idx="41">
                  <c:v>44048</c:v>
                </c:pt>
                <c:pt idx="42">
                  <c:v>44079</c:v>
                </c:pt>
                <c:pt idx="43">
                  <c:v>44109</c:v>
                </c:pt>
                <c:pt idx="44">
                  <c:v>44140</c:v>
                </c:pt>
                <c:pt idx="45">
                  <c:v>44170</c:v>
                </c:pt>
                <c:pt idx="46">
                  <c:v>44201</c:v>
                </c:pt>
                <c:pt idx="47">
                  <c:v>44232</c:v>
                </c:pt>
                <c:pt idx="48">
                  <c:v>44260</c:v>
                </c:pt>
                <c:pt idx="49">
                  <c:v>44291</c:v>
                </c:pt>
                <c:pt idx="50">
                  <c:v>44321</c:v>
                </c:pt>
                <c:pt idx="51">
                  <c:v>44352</c:v>
                </c:pt>
                <c:pt idx="52">
                  <c:v>44382</c:v>
                </c:pt>
                <c:pt idx="53">
                  <c:v>44413</c:v>
                </c:pt>
                <c:pt idx="54">
                  <c:v>44444</c:v>
                </c:pt>
              </c:numCache>
            </c:numRef>
          </c:cat>
          <c:val>
            <c:numRef>
              <c:f>'Recuperação de crédito BH - PF'!$K$114:$K$168</c:f>
              <c:numCache>
                <c:formatCode>0.00%</c:formatCode>
                <c:ptCount val="55"/>
                <c:pt idx="0">
                  <c:v>4.7293977198901202E-2</c:v>
                </c:pt>
                <c:pt idx="1">
                  <c:v>4.5801088821105798E-2</c:v>
                </c:pt>
                <c:pt idx="2">
                  <c:v>2.9058139067981999E-2</c:v>
                </c:pt>
                <c:pt idx="3">
                  <c:v>6.7101936997754102E-2</c:v>
                </c:pt>
                <c:pt idx="4">
                  <c:v>9.0042764764201894E-2</c:v>
                </c:pt>
                <c:pt idx="5">
                  <c:v>6.9539169727021996E-2</c:v>
                </c:pt>
                <c:pt idx="6">
                  <c:v>7.5842757257510204E-2</c:v>
                </c:pt>
                <c:pt idx="7">
                  <c:v>-3.4966109433166599E-3</c:v>
                </c:pt>
                <c:pt idx="8">
                  <c:v>-3.6662125854094597E-2</c:v>
                </c:pt>
                <c:pt idx="9">
                  <c:v>-7.5831265075744199E-3</c:v>
                </c:pt>
                <c:pt idx="10">
                  <c:v>-3.28613037344141E-2</c:v>
                </c:pt>
                <c:pt idx="11">
                  <c:v>-7.1559728015348795E-2</c:v>
                </c:pt>
                <c:pt idx="12">
                  <c:v>-5.4687860810566903E-2</c:v>
                </c:pt>
                <c:pt idx="13">
                  <c:v>-5.2708693959829203E-2</c:v>
                </c:pt>
                <c:pt idx="14">
                  <c:v>-7.2101020945141495E-2</c:v>
                </c:pt>
                <c:pt idx="15">
                  <c:v>-9.8857923405541004E-2</c:v>
                </c:pt>
                <c:pt idx="16">
                  <c:v>-0.108674313306155</c:v>
                </c:pt>
                <c:pt idx="17">
                  <c:v>-9.8555861472409495E-2</c:v>
                </c:pt>
                <c:pt idx="18">
                  <c:v>-0.105367247447097</c:v>
                </c:pt>
                <c:pt idx="19">
                  <c:v>-4.4006378981081201E-2</c:v>
                </c:pt>
                <c:pt idx="20">
                  <c:v>-5.4900119610539103E-2</c:v>
                </c:pt>
                <c:pt idx="21">
                  <c:v>-8.9596322089657801E-2</c:v>
                </c:pt>
                <c:pt idx="22">
                  <c:v>-7.4287445931493501E-2</c:v>
                </c:pt>
                <c:pt idx="23">
                  <c:v>-4.0853854898377499E-2</c:v>
                </c:pt>
                <c:pt idx="24">
                  <c:v>-0.105653476406096</c:v>
                </c:pt>
                <c:pt idx="25">
                  <c:v>-7.8407857154787902E-2</c:v>
                </c:pt>
                <c:pt idx="26">
                  <c:v>-4.5631741052655501E-2</c:v>
                </c:pt>
                <c:pt idx="27">
                  <c:v>-7.6430792586736898E-3</c:v>
                </c:pt>
                <c:pt idx="28">
                  <c:v>2.6863895065618601E-3</c:v>
                </c:pt>
                <c:pt idx="29">
                  <c:v>1.35160120860056E-3</c:v>
                </c:pt>
                <c:pt idx="30">
                  <c:v>2.3800000000000002E-2</c:v>
                </c:pt>
                <c:pt idx="31">
                  <c:v>-7.1999999999999998E-3</c:v>
                </c:pt>
                <c:pt idx="32">
                  <c:v>5.6599999999999998E-2</c:v>
                </c:pt>
                <c:pt idx="33">
                  <c:v>8.1600000000000006E-2</c:v>
                </c:pt>
                <c:pt idx="34">
                  <c:v>5.6500000000000002E-2</c:v>
                </c:pt>
                <c:pt idx="35">
                  <c:v>6.2100000000000002E-2</c:v>
                </c:pt>
                <c:pt idx="36">
                  <c:v>0.13400000000000001</c:v>
                </c:pt>
                <c:pt idx="37">
                  <c:v>7.8399999999999997E-2</c:v>
                </c:pt>
                <c:pt idx="38">
                  <c:v>7.3899999999999993E-2</c:v>
                </c:pt>
                <c:pt idx="39">
                  <c:v>7.9799999999999996E-2</c:v>
                </c:pt>
                <c:pt idx="40">
                  <c:v>7.4899999999999994E-2</c:v>
                </c:pt>
                <c:pt idx="41">
                  <c:v>9.3899999999999997E-2</c:v>
                </c:pt>
                <c:pt idx="42">
                  <c:v>8.9300000000000004E-2</c:v>
                </c:pt>
                <c:pt idx="43">
                  <c:v>0.1158</c:v>
                </c:pt>
                <c:pt idx="44">
                  <c:v>7.2999999999999995E-2</c:v>
                </c:pt>
                <c:pt idx="45">
                  <c:v>5.0999999999999997E-2</c:v>
                </c:pt>
                <c:pt idx="46">
                  <c:v>0.06</c:v>
                </c:pt>
                <c:pt idx="47">
                  <c:v>3.3799999999999997E-2</c:v>
                </c:pt>
                <c:pt idx="48">
                  <c:v>1.34E-2</c:v>
                </c:pt>
                <c:pt idx="49">
                  <c:v>3.04E-2</c:v>
                </c:pt>
                <c:pt idx="50">
                  <c:v>-7.7999999999999996E-3</c:v>
                </c:pt>
                <c:pt idx="51">
                  <c:v>-4.5999999999999999E-2</c:v>
                </c:pt>
                <c:pt idx="52">
                  <c:v>-2.53E-2</c:v>
                </c:pt>
                <c:pt idx="53">
                  <c:v>-4.6699999999999998E-2</c:v>
                </c:pt>
                <c:pt idx="54">
                  <c:v>-6.0100000000000001E-2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219-40ED-B65E-E3B9321070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9150464"/>
        <c:axId val="133614400"/>
      </c:lineChart>
      <c:dateAx>
        <c:axId val="129150464"/>
        <c:scaling>
          <c:orientation val="minMax"/>
        </c:scaling>
        <c:delete val="0"/>
        <c:axPos val="b"/>
        <c:numFmt formatCode="[$-416]mmm\-yy;@" sourceLinked="0"/>
        <c:majorTickMark val="out"/>
        <c:minorTickMark val="none"/>
        <c:tickLblPos val="nextTo"/>
        <c:crossAx val="133614400"/>
        <c:crosses val="autoZero"/>
        <c:auto val="1"/>
        <c:lblOffset val="100"/>
        <c:baseTimeUnit val="months"/>
      </c:dateAx>
      <c:valAx>
        <c:axId val="13361440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crossAx val="129150464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</c:spPr>
  <c:txPr>
    <a:bodyPr/>
    <a:lstStyle/>
    <a:p>
      <a:pPr>
        <a:defRPr sz="1400"/>
      </a:pPr>
      <a:endParaRPr lang="pt-B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BECECAC7-E3DB-48E2-9F1E-B5230B6A22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74065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D66D639A-439B-44F8-B99B-67536E20B6C5}"/>
              </a:ext>
            </a:extLst>
          </p:cNvPr>
          <p:cNvSpPr/>
          <p:nvPr userDrawn="1"/>
        </p:nvSpPr>
        <p:spPr>
          <a:xfrm>
            <a:off x="0" y="0"/>
            <a:ext cx="8534400" cy="7740650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887CB010-B87A-4859-80E3-F9B0FFAD85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r="72592"/>
          <a:stretch/>
        </p:blipFill>
        <p:spPr>
          <a:xfrm>
            <a:off x="0" y="0"/>
            <a:ext cx="1798320" cy="774065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B410EC85-6C4E-4EB7-837F-3D84845C0963}"/>
              </a:ext>
            </a:extLst>
          </p:cNvPr>
          <p:cNvSpPr txBox="1"/>
          <p:nvPr userDrawn="1"/>
        </p:nvSpPr>
        <p:spPr>
          <a:xfrm>
            <a:off x="1028700" y="1506858"/>
            <a:ext cx="82753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accent5">
                    <a:lumMod val="50000"/>
                  </a:schemeClr>
                </a:solidFill>
                <a:latin typeface="Berlin Sans FB Demi" pitchFamily="34" charset="0"/>
              </a:rPr>
              <a:t>INDICADOR DE </a:t>
            </a:r>
          </a:p>
          <a:p>
            <a:pPr algn="ctr"/>
            <a:r>
              <a:rPr lang="pt-BR" sz="4000" dirty="0">
                <a:solidFill>
                  <a:schemeClr val="accent5">
                    <a:lumMod val="50000"/>
                  </a:schemeClr>
                </a:solidFill>
                <a:latin typeface="Berlin Sans FB Demi" pitchFamily="34" charset="0"/>
              </a:rPr>
              <a:t>RECUPERAÇÃO DE CRÉDITO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9AFA7C77-100B-406F-B4A7-EA4EBFAF096D}"/>
              </a:ext>
            </a:extLst>
          </p:cNvPr>
          <p:cNvSpPr txBox="1"/>
          <p:nvPr userDrawn="1"/>
        </p:nvSpPr>
        <p:spPr>
          <a:xfrm>
            <a:off x="2754092" y="7371318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>
                    <a:lumMod val="50000"/>
                  </a:schemeClr>
                </a:solidFill>
              </a:rPr>
              <a:t>SETOR</a:t>
            </a:r>
            <a:r>
              <a:rPr lang="pt-BR" b="1" baseline="0" dirty="0">
                <a:solidFill>
                  <a:schemeClr val="accent5">
                    <a:lumMod val="50000"/>
                  </a:schemeClr>
                </a:solidFill>
              </a:rPr>
              <a:t> DE ECONOMIA, PESQUISA E MERCADO</a:t>
            </a:r>
            <a:endParaRPr lang="pt-BR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457" y="5615254"/>
            <a:ext cx="5914694" cy="175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51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3E82170F-59BA-4AA1-B36E-251558677B48}"/>
              </a:ext>
            </a:extLst>
          </p:cNvPr>
          <p:cNvSpPr/>
          <p:nvPr userDrawn="1"/>
        </p:nvSpPr>
        <p:spPr>
          <a:xfrm>
            <a:off x="0" y="0"/>
            <a:ext cx="12192000" cy="7740650"/>
          </a:xfrm>
          <a:prstGeom prst="rect">
            <a:avLst/>
          </a:prstGeom>
          <a:gradFill flip="none" rotWithShape="1">
            <a:gsLst>
              <a:gs pos="0">
                <a:srgbClr val="BFBFBF">
                  <a:tint val="66000"/>
                  <a:satMod val="160000"/>
                </a:srgbClr>
              </a:gs>
              <a:gs pos="50000">
                <a:srgbClr val="BFBFBF">
                  <a:tint val="44500"/>
                  <a:satMod val="160000"/>
                </a:srgbClr>
              </a:gs>
              <a:gs pos="100000">
                <a:srgbClr val="BFBFB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07DD67C2-7E32-4557-BA8C-17CC7AD90C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67" r="3417"/>
          <a:stretch/>
        </p:blipFill>
        <p:spPr>
          <a:xfrm>
            <a:off x="6877337" y="7406"/>
            <a:ext cx="5314663" cy="7733243"/>
          </a:xfrm>
          <a:prstGeom prst="rect">
            <a:avLst/>
          </a:prstGeom>
        </p:spPr>
      </p:pic>
      <p:pic>
        <p:nvPicPr>
          <p:cNvPr id="6" name="Gráfico 4">
            <a:extLst>
              <a:ext uri="{FF2B5EF4-FFF2-40B4-BE49-F238E27FC236}">
                <a16:creationId xmlns:a16="http://schemas.microsoft.com/office/drawing/2014/main" xmlns="" id="{92906B8D-1CA7-4644-BF65-CE4F53E7DB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r="72592"/>
          <a:stretch/>
        </p:blipFill>
        <p:spPr>
          <a:xfrm>
            <a:off x="0" y="0"/>
            <a:ext cx="1798320" cy="774065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E27A117D-403A-4ED4-933C-0DA091DB2E02}"/>
              </a:ext>
            </a:extLst>
          </p:cNvPr>
          <p:cNvSpPr txBox="1"/>
          <p:nvPr userDrawn="1"/>
        </p:nvSpPr>
        <p:spPr>
          <a:xfrm>
            <a:off x="2413373" y="2711994"/>
            <a:ext cx="583074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solidFill>
                  <a:srgbClr val="1F4E79"/>
                </a:solidFill>
                <a:latin typeface="Berlin Sans FB" pitchFamily="34" charset="0"/>
              </a:rPr>
              <a:t>O Indicador de Recuperação de Crédito mostra a evolução da quantidade de devedores que deixaram o cadastro de inadimplentes num dado mês por conta do pagamento das suas pendências em atraso, bem como a quantidade de dívidas. </a:t>
            </a:r>
          </a:p>
          <a:p>
            <a:pPr algn="just"/>
            <a:r>
              <a:rPr lang="pt-BR" dirty="0">
                <a:solidFill>
                  <a:srgbClr val="1F4E79"/>
                </a:solidFill>
                <a:latin typeface="Berlin Sans FB" pitchFamily="34" charset="0"/>
              </a:rPr>
              <a:t>Para isso, são usados os registros de saída de CPFs das bases a que o Serviço de Proteção ao Crédito (SPC Brasil) tem acesso. Os dados são de abrangência regional (Belo Horizonte).</a:t>
            </a:r>
            <a:endParaRPr lang="pt-BR" dirty="0">
              <a:solidFill>
                <a:srgbClr val="1F4E79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8937B327-5734-4607-B939-0837A0E02199}"/>
              </a:ext>
            </a:extLst>
          </p:cNvPr>
          <p:cNvSpPr txBox="1"/>
          <p:nvPr userDrawn="1"/>
        </p:nvSpPr>
        <p:spPr>
          <a:xfrm>
            <a:off x="2972890" y="2009512"/>
            <a:ext cx="41074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0" dirty="0">
                <a:solidFill>
                  <a:srgbClr val="1F4E79"/>
                </a:solidFill>
                <a:latin typeface="Berlin Sans FB" pitchFamily="34" charset="0"/>
              </a:rPr>
              <a:t>METODOLOGIA 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xmlns="" id="{45CBBAB1-0C82-4F03-8FEA-A1F3B1BE4FAB}"/>
              </a:ext>
            </a:extLst>
          </p:cNvPr>
          <p:cNvSpPr/>
          <p:nvPr userDrawn="1"/>
        </p:nvSpPr>
        <p:spPr>
          <a:xfrm>
            <a:off x="2222946" y="1640114"/>
            <a:ext cx="6122768" cy="4005943"/>
          </a:xfrm>
          <a:prstGeom prst="rect">
            <a:avLst/>
          </a:prstGeom>
          <a:noFill/>
          <a:ln w="101600"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416" y="6196054"/>
            <a:ext cx="3859827" cy="114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156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E624E34E-C062-473D-9C77-A1712A33B0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59"/>
          <a:stretch/>
        </p:blipFill>
        <p:spPr>
          <a:xfrm>
            <a:off x="-1" y="1583690"/>
            <a:ext cx="12191997" cy="6156960"/>
          </a:xfrm>
          <a:prstGeom prst="rect">
            <a:avLst/>
          </a:prstGeom>
        </p:spPr>
      </p:pic>
      <p:sp>
        <p:nvSpPr>
          <p:cNvPr id="6" name="Forma Livre: Forma 48">
            <a:extLst>
              <a:ext uri="{FF2B5EF4-FFF2-40B4-BE49-F238E27FC236}">
                <a16:creationId xmlns:a16="http://schemas.microsoft.com/office/drawing/2014/main" xmlns="" id="{E1AE3409-CF65-49FD-AEB0-7EBADEDB5174}"/>
              </a:ext>
            </a:extLst>
          </p:cNvPr>
          <p:cNvSpPr/>
          <p:nvPr userDrawn="1"/>
        </p:nvSpPr>
        <p:spPr>
          <a:xfrm>
            <a:off x="0" y="0"/>
            <a:ext cx="12192000" cy="7740650"/>
          </a:xfrm>
          <a:custGeom>
            <a:avLst/>
            <a:gdLst>
              <a:gd name="connsiteX0" fmla="*/ 0 w 12192000"/>
              <a:gd name="connsiteY0" fmla="*/ 0 h 7740650"/>
              <a:gd name="connsiteX1" fmla="*/ 12192000 w 12192000"/>
              <a:gd name="connsiteY1" fmla="*/ 0 h 7740650"/>
              <a:gd name="connsiteX2" fmla="*/ 12192000 w 12192000"/>
              <a:gd name="connsiteY2" fmla="*/ 7740650 h 7740650"/>
              <a:gd name="connsiteX3" fmla="*/ 0 w 12192000"/>
              <a:gd name="connsiteY3" fmla="*/ 7740650 h 7740650"/>
              <a:gd name="connsiteX4" fmla="*/ 0 w 12192000"/>
              <a:gd name="connsiteY4" fmla="*/ 0 h 7740650"/>
              <a:gd name="connsiteX5" fmla="*/ 2723665 w 12192000"/>
              <a:gd name="connsiteY5" fmla="*/ 5323071 h 7740650"/>
              <a:gd name="connsiteX6" fmla="*/ 2529840 w 12192000"/>
              <a:gd name="connsiteY6" fmla="*/ 5710722 h 7740650"/>
              <a:gd name="connsiteX7" fmla="*/ 2723665 w 12192000"/>
              <a:gd name="connsiteY7" fmla="*/ 6098372 h 7740650"/>
              <a:gd name="connsiteX8" fmla="*/ 3143735 w 12192000"/>
              <a:gd name="connsiteY8" fmla="*/ 6098372 h 7740650"/>
              <a:gd name="connsiteX9" fmla="*/ 3337560 w 12192000"/>
              <a:gd name="connsiteY9" fmla="*/ 5710722 h 7740650"/>
              <a:gd name="connsiteX10" fmla="*/ 3143735 w 12192000"/>
              <a:gd name="connsiteY10" fmla="*/ 5323071 h 7740650"/>
              <a:gd name="connsiteX11" fmla="*/ 2723665 w 12192000"/>
              <a:gd name="connsiteY11" fmla="*/ 5323071 h 7740650"/>
              <a:gd name="connsiteX12" fmla="*/ 9048265 w 12192000"/>
              <a:gd name="connsiteY12" fmla="*/ 5334900 h 7740650"/>
              <a:gd name="connsiteX13" fmla="*/ 8854440 w 12192000"/>
              <a:gd name="connsiteY13" fmla="*/ 5722551 h 7740650"/>
              <a:gd name="connsiteX14" fmla="*/ 9048265 w 12192000"/>
              <a:gd name="connsiteY14" fmla="*/ 6110201 h 7740650"/>
              <a:gd name="connsiteX15" fmla="*/ 9468335 w 12192000"/>
              <a:gd name="connsiteY15" fmla="*/ 6110201 h 7740650"/>
              <a:gd name="connsiteX16" fmla="*/ 9662160 w 12192000"/>
              <a:gd name="connsiteY16" fmla="*/ 5722551 h 7740650"/>
              <a:gd name="connsiteX17" fmla="*/ 9468335 w 12192000"/>
              <a:gd name="connsiteY17" fmla="*/ 5334900 h 7740650"/>
              <a:gd name="connsiteX18" fmla="*/ 9048265 w 12192000"/>
              <a:gd name="connsiteY18" fmla="*/ 5334900 h 7740650"/>
              <a:gd name="connsiteX19" fmla="*/ 10595125 w 12192000"/>
              <a:gd name="connsiteY19" fmla="*/ 5378794 h 7740650"/>
              <a:gd name="connsiteX20" fmla="*/ 10401300 w 12192000"/>
              <a:gd name="connsiteY20" fmla="*/ 5766445 h 7740650"/>
              <a:gd name="connsiteX21" fmla="*/ 10595125 w 12192000"/>
              <a:gd name="connsiteY21" fmla="*/ 6154095 h 7740650"/>
              <a:gd name="connsiteX22" fmla="*/ 11015195 w 12192000"/>
              <a:gd name="connsiteY22" fmla="*/ 6154095 h 7740650"/>
              <a:gd name="connsiteX23" fmla="*/ 11209020 w 12192000"/>
              <a:gd name="connsiteY23" fmla="*/ 5766445 h 7740650"/>
              <a:gd name="connsiteX24" fmla="*/ 11015195 w 12192000"/>
              <a:gd name="connsiteY24" fmla="*/ 5378794 h 7740650"/>
              <a:gd name="connsiteX25" fmla="*/ 10595125 w 12192000"/>
              <a:gd name="connsiteY25" fmla="*/ 5378794 h 7740650"/>
              <a:gd name="connsiteX26" fmla="*/ 11334265 w 12192000"/>
              <a:gd name="connsiteY26" fmla="*/ 5809413 h 7740650"/>
              <a:gd name="connsiteX27" fmla="*/ 11140440 w 12192000"/>
              <a:gd name="connsiteY27" fmla="*/ 6197064 h 7740650"/>
              <a:gd name="connsiteX28" fmla="*/ 11334265 w 12192000"/>
              <a:gd name="connsiteY28" fmla="*/ 6584714 h 7740650"/>
              <a:gd name="connsiteX29" fmla="*/ 11754335 w 12192000"/>
              <a:gd name="connsiteY29" fmla="*/ 6584714 h 7740650"/>
              <a:gd name="connsiteX30" fmla="*/ 11948160 w 12192000"/>
              <a:gd name="connsiteY30" fmla="*/ 6197064 h 7740650"/>
              <a:gd name="connsiteX31" fmla="*/ 11754335 w 12192000"/>
              <a:gd name="connsiteY31" fmla="*/ 5809413 h 7740650"/>
              <a:gd name="connsiteX32" fmla="*/ 11334265 w 12192000"/>
              <a:gd name="connsiteY32" fmla="*/ 5809413 h 7740650"/>
              <a:gd name="connsiteX33" fmla="*/ 9764545 w 12192000"/>
              <a:gd name="connsiteY33" fmla="*/ 5809413 h 7740650"/>
              <a:gd name="connsiteX34" fmla="*/ 9570720 w 12192000"/>
              <a:gd name="connsiteY34" fmla="*/ 6197064 h 7740650"/>
              <a:gd name="connsiteX35" fmla="*/ 9764545 w 12192000"/>
              <a:gd name="connsiteY35" fmla="*/ 6584714 h 7740650"/>
              <a:gd name="connsiteX36" fmla="*/ 10184615 w 12192000"/>
              <a:gd name="connsiteY36" fmla="*/ 6584714 h 7740650"/>
              <a:gd name="connsiteX37" fmla="*/ 10378440 w 12192000"/>
              <a:gd name="connsiteY37" fmla="*/ 6197064 h 7740650"/>
              <a:gd name="connsiteX38" fmla="*/ 10184615 w 12192000"/>
              <a:gd name="connsiteY38" fmla="*/ 5809413 h 7740650"/>
              <a:gd name="connsiteX39" fmla="*/ 9764545 w 12192000"/>
              <a:gd name="connsiteY39" fmla="*/ 5809413 h 7740650"/>
              <a:gd name="connsiteX40" fmla="*/ 10572265 w 12192000"/>
              <a:gd name="connsiteY40" fmla="*/ 6384200 h 7740650"/>
              <a:gd name="connsiteX41" fmla="*/ 10378440 w 12192000"/>
              <a:gd name="connsiteY41" fmla="*/ 6771851 h 7740650"/>
              <a:gd name="connsiteX42" fmla="*/ 10572265 w 12192000"/>
              <a:gd name="connsiteY42" fmla="*/ 7159501 h 7740650"/>
              <a:gd name="connsiteX43" fmla="*/ 10992335 w 12192000"/>
              <a:gd name="connsiteY43" fmla="*/ 7159501 h 7740650"/>
              <a:gd name="connsiteX44" fmla="*/ 11186160 w 12192000"/>
              <a:gd name="connsiteY44" fmla="*/ 6771851 h 7740650"/>
              <a:gd name="connsiteX45" fmla="*/ 10992335 w 12192000"/>
              <a:gd name="connsiteY45" fmla="*/ 6384200 h 7740650"/>
              <a:gd name="connsiteX46" fmla="*/ 10572265 w 12192000"/>
              <a:gd name="connsiteY46" fmla="*/ 6384200 h 7740650"/>
              <a:gd name="connsiteX47" fmla="*/ 11311405 w 12192000"/>
              <a:gd name="connsiteY47" fmla="*/ 6898373 h 7740650"/>
              <a:gd name="connsiteX48" fmla="*/ 11117580 w 12192000"/>
              <a:gd name="connsiteY48" fmla="*/ 7286024 h 7740650"/>
              <a:gd name="connsiteX49" fmla="*/ 11311405 w 12192000"/>
              <a:gd name="connsiteY49" fmla="*/ 7673674 h 7740650"/>
              <a:gd name="connsiteX50" fmla="*/ 11731475 w 12192000"/>
              <a:gd name="connsiteY50" fmla="*/ 7673674 h 7740650"/>
              <a:gd name="connsiteX51" fmla="*/ 11925300 w 12192000"/>
              <a:gd name="connsiteY51" fmla="*/ 7286024 h 7740650"/>
              <a:gd name="connsiteX52" fmla="*/ 11731475 w 12192000"/>
              <a:gd name="connsiteY52" fmla="*/ 6898373 h 7740650"/>
              <a:gd name="connsiteX53" fmla="*/ 11311405 w 12192000"/>
              <a:gd name="connsiteY53" fmla="*/ 6898373 h 7740650"/>
              <a:gd name="connsiteX54" fmla="*/ 7429967 w 12192000"/>
              <a:gd name="connsiteY54" fmla="*/ 5342188 h 7740650"/>
              <a:gd name="connsiteX55" fmla="*/ 7236142 w 12192000"/>
              <a:gd name="connsiteY55" fmla="*/ 5729839 h 7740650"/>
              <a:gd name="connsiteX56" fmla="*/ 7429967 w 12192000"/>
              <a:gd name="connsiteY56" fmla="*/ 6117489 h 7740650"/>
              <a:gd name="connsiteX57" fmla="*/ 7850037 w 12192000"/>
              <a:gd name="connsiteY57" fmla="*/ 6117489 h 7740650"/>
              <a:gd name="connsiteX58" fmla="*/ 8043862 w 12192000"/>
              <a:gd name="connsiteY58" fmla="*/ 5729839 h 7740650"/>
              <a:gd name="connsiteX59" fmla="*/ 7850037 w 12192000"/>
              <a:gd name="connsiteY59" fmla="*/ 5342188 h 7740650"/>
              <a:gd name="connsiteX60" fmla="*/ 7429967 w 12192000"/>
              <a:gd name="connsiteY60" fmla="*/ 5342188 h 7740650"/>
              <a:gd name="connsiteX61" fmla="*/ 8217685 w 12192000"/>
              <a:gd name="connsiteY61" fmla="*/ 5809413 h 7740650"/>
              <a:gd name="connsiteX62" fmla="*/ 8023860 w 12192000"/>
              <a:gd name="connsiteY62" fmla="*/ 6197064 h 7740650"/>
              <a:gd name="connsiteX63" fmla="*/ 8217685 w 12192000"/>
              <a:gd name="connsiteY63" fmla="*/ 6584714 h 7740650"/>
              <a:gd name="connsiteX64" fmla="*/ 8637755 w 12192000"/>
              <a:gd name="connsiteY64" fmla="*/ 6584714 h 7740650"/>
              <a:gd name="connsiteX65" fmla="*/ 8831580 w 12192000"/>
              <a:gd name="connsiteY65" fmla="*/ 6197064 h 7740650"/>
              <a:gd name="connsiteX66" fmla="*/ 8637755 w 12192000"/>
              <a:gd name="connsiteY66" fmla="*/ 5809413 h 7740650"/>
              <a:gd name="connsiteX67" fmla="*/ 8217685 w 12192000"/>
              <a:gd name="connsiteY67" fmla="*/ 5809413 h 7740650"/>
              <a:gd name="connsiteX68" fmla="*/ 9025405 w 12192000"/>
              <a:gd name="connsiteY68" fmla="*/ 6340306 h 7740650"/>
              <a:gd name="connsiteX69" fmla="*/ 8831580 w 12192000"/>
              <a:gd name="connsiteY69" fmla="*/ 6727957 h 7740650"/>
              <a:gd name="connsiteX70" fmla="*/ 9025405 w 12192000"/>
              <a:gd name="connsiteY70" fmla="*/ 7115607 h 7740650"/>
              <a:gd name="connsiteX71" fmla="*/ 9445475 w 12192000"/>
              <a:gd name="connsiteY71" fmla="*/ 7115607 h 7740650"/>
              <a:gd name="connsiteX72" fmla="*/ 9639300 w 12192000"/>
              <a:gd name="connsiteY72" fmla="*/ 6727957 h 7740650"/>
              <a:gd name="connsiteX73" fmla="*/ 9445475 w 12192000"/>
              <a:gd name="connsiteY73" fmla="*/ 6340306 h 7740650"/>
              <a:gd name="connsiteX74" fmla="*/ 9025405 w 12192000"/>
              <a:gd name="connsiteY74" fmla="*/ 6340306 h 7740650"/>
              <a:gd name="connsiteX75" fmla="*/ 9741685 w 12192000"/>
              <a:gd name="connsiteY75" fmla="*/ 6898373 h 7740650"/>
              <a:gd name="connsiteX76" fmla="*/ 9547860 w 12192000"/>
              <a:gd name="connsiteY76" fmla="*/ 7286024 h 7740650"/>
              <a:gd name="connsiteX77" fmla="*/ 9741685 w 12192000"/>
              <a:gd name="connsiteY77" fmla="*/ 7673674 h 7740650"/>
              <a:gd name="connsiteX78" fmla="*/ 10161755 w 12192000"/>
              <a:gd name="connsiteY78" fmla="*/ 7673674 h 7740650"/>
              <a:gd name="connsiteX79" fmla="*/ 10355580 w 12192000"/>
              <a:gd name="connsiteY79" fmla="*/ 7286024 h 7740650"/>
              <a:gd name="connsiteX80" fmla="*/ 10161755 w 12192000"/>
              <a:gd name="connsiteY80" fmla="*/ 6898373 h 7740650"/>
              <a:gd name="connsiteX81" fmla="*/ 9741685 w 12192000"/>
              <a:gd name="connsiteY81" fmla="*/ 6898373 h 7740650"/>
              <a:gd name="connsiteX82" fmla="*/ 4270525 w 12192000"/>
              <a:gd name="connsiteY82" fmla="*/ 5391985 h 7740650"/>
              <a:gd name="connsiteX83" fmla="*/ 4076700 w 12192000"/>
              <a:gd name="connsiteY83" fmla="*/ 5779636 h 7740650"/>
              <a:gd name="connsiteX84" fmla="*/ 4270525 w 12192000"/>
              <a:gd name="connsiteY84" fmla="*/ 6167286 h 7740650"/>
              <a:gd name="connsiteX85" fmla="*/ 4690595 w 12192000"/>
              <a:gd name="connsiteY85" fmla="*/ 6167286 h 7740650"/>
              <a:gd name="connsiteX86" fmla="*/ 4884420 w 12192000"/>
              <a:gd name="connsiteY86" fmla="*/ 5779636 h 7740650"/>
              <a:gd name="connsiteX87" fmla="*/ 4690595 w 12192000"/>
              <a:gd name="connsiteY87" fmla="*/ 5391985 h 7740650"/>
              <a:gd name="connsiteX88" fmla="*/ 4270525 w 12192000"/>
              <a:gd name="connsiteY88" fmla="*/ 5391985 h 7740650"/>
              <a:gd name="connsiteX89" fmla="*/ 5840245 w 12192000"/>
              <a:gd name="connsiteY89" fmla="*/ 5391985 h 7740650"/>
              <a:gd name="connsiteX90" fmla="*/ 5646420 w 12192000"/>
              <a:gd name="connsiteY90" fmla="*/ 5779636 h 7740650"/>
              <a:gd name="connsiteX91" fmla="*/ 5840245 w 12192000"/>
              <a:gd name="connsiteY91" fmla="*/ 6167286 h 7740650"/>
              <a:gd name="connsiteX92" fmla="*/ 6260315 w 12192000"/>
              <a:gd name="connsiteY92" fmla="*/ 6167286 h 7740650"/>
              <a:gd name="connsiteX93" fmla="*/ 6454140 w 12192000"/>
              <a:gd name="connsiteY93" fmla="*/ 5779636 h 7740650"/>
              <a:gd name="connsiteX94" fmla="*/ 6260315 w 12192000"/>
              <a:gd name="connsiteY94" fmla="*/ 5391985 h 7740650"/>
              <a:gd name="connsiteX95" fmla="*/ 5840245 w 12192000"/>
              <a:gd name="connsiteY95" fmla="*/ 5391985 h 7740650"/>
              <a:gd name="connsiteX96" fmla="*/ 6647965 w 12192000"/>
              <a:gd name="connsiteY96" fmla="*/ 5809413 h 7740650"/>
              <a:gd name="connsiteX97" fmla="*/ 6454140 w 12192000"/>
              <a:gd name="connsiteY97" fmla="*/ 6197064 h 7740650"/>
              <a:gd name="connsiteX98" fmla="*/ 6647965 w 12192000"/>
              <a:gd name="connsiteY98" fmla="*/ 6584714 h 7740650"/>
              <a:gd name="connsiteX99" fmla="*/ 7068035 w 12192000"/>
              <a:gd name="connsiteY99" fmla="*/ 6584714 h 7740650"/>
              <a:gd name="connsiteX100" fmla="*/ 7261860 w 12192000"/>
              <a:gd name="connsiteY100" fmla="*/ 6197064 h 7740650"/>
              <a:gd name="connsiteX101" fmla="*/ 7068035 w 12192000"/>
              <a:gd name="connsiteY101" fmla="*/ 5809413 h 7740650"/>
              <a:gd name="connsiteX102" fmla="*/ 6647965 w 12192000"/>
              <a:gd name="connsiteY102" fmla="*/ 5809413 h 7740650"/>
              <a:gd name="connsiteX103" fmla="*/ 7407107 w 12192000"/>
              <a:gd name="connsiteY103" fmla="*/ 6347594 h 7740650"/>
              <a:gd name="connsiteX104" fmla="*/ 7213282 w 12192000"/>
              <a:gd name="connsiteY104" fmla="*/ 6735245 h 7740650"/>
              <a:gd name="connsiteX105" fmla="*/ 7407107 w 12192000"/>
              <a:gd name="connsiteY105" fmla="*/ 7122895 h 7740650"/>
              <a:gd name="connsiteX106" fmla="*/ 7827177 w 12192000"/>
              <a:gd name="connsiteY106" fmla="*/ 7122895 h 7740650"/>
              <a:gd name="connsiteX107" fmla="*/ 8021002 w 12192000"/>
              <a:gd name="connsiteY107" fmla="*/ 6735245 h 7740650"/>
              <a:gd name="connsiteX108" fmla="*/ 7827177 w 12192000"/>
              <a:gd name="connsiteY108" fmla="*/ 6347594 h 7740650"/>
              <a:gd name="connsiteX109" fmla="*/ 7407107 w 12192000"/>
              <a:gd name="connsiteY109" fmla="*/ 6347594 h 7740650"/>
              <a:gd name="connsiteX110" fmla="*/ 8194825 w 12192000"/>
              <a:gd name="connsiteY110" fmla="*/ 6898373 h 7740650"/>
              <a:gd name="connsiteX111" fmla="*/ 8001000 w 12192000"/>
              <a:gd name="connsiteY111" fmla="*/ 7286024 h 7740650"/>
              <a:gd name="connsiteX112" fmla="*/ 8194825 w 12192000"/>
              <a:gd name="connsiteY112" fmla="*/ 7673674 h 7740650"/>
              <a:gd name="connsiteX113" fmla="*/ 8614895 w 12192000"/>
              <a:gd name="connsiteY113" fmla="*/ 7673674 h 7740650"/>
              <a:gd name="connsiteX114" fmla="*/ 8808720 w 12192000"/>
              <a:gd name="connsiteY114" fmla="*/ 7286024 h 7740650"/>
              <a:gd name="connsiteX115" fmla="*/ 8614895 w 12192000"/>
              <a:gd name="connsiteY115" fmla="*/ 6898373 h 7740650"/>
              <a:gd name="connsiteX116" fmla="*/ 8194825 w 12192000"/>
              <a:gd name="connsiteY116" fmla="*/ 6898373 h 7740650"/>
              <a:gd name="connsiteX117" fmla="*/ 5055385 w 12192000"/>
              <a:gd name="connsiteY117" fmla="*/ 5809413 h 7740650"/>
              <a:gd name="connsiteX118" fmla="*/ 4861560 w 12192000"/>
              <a:gd name="connsiteY118" fmla="*/ 6197064 h 7740650"/>
              <a:gd name="connsiteX119" fmla="*/ 5055385 w 12192000"/>
              <a:gd name="connsiteY119" fmla="*/ 6584714 h 7740650"/>
              <a:gd name="connsiteX120" fmla="*/ 5475455 w 12192000"/>
              <a:gd name="connsiteY120" fmla="*/ 6584714 h 7740650"/>
              <a:gd name="connsiteX121" fmla="*/ 5669280 w 12192000"/>
              <a:gd name="connsiteY121" fmla="*/ 6197064 h 7740650"/>
              <a:gd name="connsiteX122" fmla="*/ 5475455 w 12192000"/>
              <a:gd name="connsiteY122" fmla="*/ 5809413 h 7740650"/>
              <a:gd name="connsiteX123" fmla="*/ 5055385 w 12192000"/>
              <a:gd name="connsiteY123" fmla="*/ 5809413 h 7740650"/>
              <a:gd name="connsiteX124" fmla="*/ 5817385 w 12192000"/>
              <a:gd name="connsiteY124" fmla="*/ 6397391 h 7740650"/>
              <a:gd name="connsiteX125" fmla="*/ 5623560 w 12192000"/>
              <a:gd name="connsiteY125" fmla="*/ 6785042 h 7740650"/>
              <a:gd name="connsiteX126" fmla="*/ 5817385 w 12192000"/>
              <a:gd name="connsiteY126" fmla="*/ 7172692 h 7740650"/>
              <a:gd name="connsiteX127" fmla="*/ 6237455 w 12192000"/>
              <a:gd name="connsiteY127" fmla="*/ 7172692 h 7740650"/>
              <a:gd name="connsiteX128" fmla="*/ 6431280 w 12192000"/>
              <a:gd name="connsiteY128" fmla="*/ 6785042 h 7740650"/>
              <a:gd name="connsiteX129" fmla="*/ 6237455 w 12192000"/>
              <a:gd name="connsiteY129" fmla="*/ 6397391 h 7740650"/>
              <a:gd name="connsiteX130" fmla="*/ 5817385 w 12192000"/>
              <a:gd name="connsiteY130" fmla="*/ 6397391 h 7740650"/>
              <a:gd name="connsiteX131" fmla="*/ 6625105 w 12192000"/>
              <a:gd name="connsiteY131" fmla="*/ 6898373 h 7740650"/>
              <a:gd name="connsiteX132" fmla="*/ 6431280 w 12192000"/>
              <a:gd name="connsiteY132" fmla="*/ 7286024 h 7740650"/>
              <a:gd name="connsiteX133" fmla="*/ 6625105 w 12192000"/>
              <a:gd name="connsiteY133" fmla="*/ 7673674 h 7740650"/>
              <a:gd name="connsiteX134" fmla="*/ 7045175 w 12192000"/>
              <a:gd name="connsiteY134" fmla="*/ 7673674 h 7740650"/>
              <a:gd name="connsiteX135" fmla="*/ 7239000 w 12192000"/>
              <a:gd name="connsiteY135" fmla="*/ 7286024 h 7740650"/>
              <a:gd name="connsiteX136" fmla="*/ 7045175 w 12192000"/>
              <a:gd name="connsiteY136" fmla="*/ 6898373 h 7740650"/>
              <a:gd name="connsiteX137" fmla="*/ 6625105 w 12192000"/>
              <a:gd name="connsiteY137" fmla="*/ 6898373 h 7740650"/>
              <a:gd name="connsiteX138" fmla="*/ 3485665 w 12192000"/>
              <a:gd name="connsiteY138" fmla="*/ 5809413 h 7740650"/>
              <a:gd name="connsiteX139" fmla="*/ 3291840 w 12192000"/>
              <a:gd name="connsiteY139" fmla="*/ 6197064 h 7740650"/>
              <a:gd name="connsiteX140" fmla="*/ 3485665 w 12192000"/>
              <a:gd name="connsiteY140" fmla="*/ 6584714 h 7740650"/>
              <a:gd name="connsiteX141" fmla="*/ 3905735 w 12192000"/>
              <a:gd name="connsiteY141" fmla="*/ 6584714 h 7740650"/>
              <a:gd name="connsiteX142" fmla="*/ 4099560 w 12192000"/>
              <a:gd name="connsiteY142" fmla="*/ 6197064 h 7740650"/>
              <a:gd name="connsiteX143" fmla="*/ 3905735 w 12192000"/>
              <a:gd name="connsiteY143" fmla="*/ 5809413 h 7740650"/>
              <a:gd name="connsiteX144" fmla="*/ 3485665 w 12192000"/>
              <a:gd name="connsiteY144" fmla="*/ 5809413 h 7740650"/>
              <a:gd name="connsiteX145" fmla="*/ 4247665 w 12192000"/>
              <a:gd name="connsiteY145" fmla="*/ 6397391 h 7740650"/>
              <a:gd name="connsiteX146" fmla="*/ 4053840 w 12192000"/>
              <a:gd name="connsiteY146" fmla="*/ 6785042 h 7740650"/>
              <a:gd name="connsiteX147" fmla="*/ 4247665 w 12192000"/>
              <a:gd name="connsiteY147" fmla="*/ 7172692 h 7740650"/>
              <a:gd name="connsiteX148" fmla="*/ 4667735 w 12192000"/>
              <a:gd name="connsiteY148" fmla="*/ 7172692 h 7740650"/>
              <a:gd name="connsiteX149" fmla="*/ 4861560 w 12192000"/>
              <a:gd name="connsiteY149" fmla="*/ 6785042 h 7740650"/>
              <a:gd name="connsiteX150" fmla="*/ 4667735 w 12192000"/>
              <a:gd name="connsiteY150" fmla="*/ 6397391 h 7740650"/>
              <a:gd name="connsiteX151" fmla="*/ 4247665 w 12192000"/>
              <a:gd name="connsiteY151" fmla="*/ 6397391 h 7740650"/>
              <a:gd name="connsiteX152" fmla="*/ 5032525 w 12192000"/>
              <a:gd name="connsiteY152" fmla="*/ 6898373 h 7740650"/>
              <a:gd name="connsiteX153" fmla="*/ 4838700 w 12192000"/>
              <a:gd name="connsiteY153" fmla="*/ 7286024 h 7740650"/>
              <a:gd name="connsiteX154" fmla="*/ 5032525 w 12192000"/>
              <a:gd name="connsiteY154" fmla="*/ 7673674 h 7740650"/>
              <a:gd name="connsiteX155" fmla="*/ 5452595 w 12192000"/>
              <a:gd name="connsiteY155" fmla="*/ 7673674 h 7740650"/>
              <a:gd name="connsiteX156" fmla="*/ 5646420 w 12192000"/>
              <a:gd name="connsiteY156" fmla="*/ 7286024 h 7740650"/>
              <a:gd name="connsiteX157" fmla="*/ 5452595 w 12192000"/>
              <a:gd name="connsiteY157" fmla="*/ 6898373 h 7740650"/>
              <a:gd name="connsiteX158" fmla="*/ 5032525 w 12192000"/>
              <a:gd name="connsiteY158" fmla="*/ 6898373 h 7740650"/>
              <a:gd name="connsiteX159" fmla="*/ 1153945 w 12192000"/>
              <a:gd name="connsiteY159" fmla="*/ 5380806 h 7740650"/>
              <a:gd name="connsiteX160" fmla="*/ 960120 w 12192000"/>
              <a:gd name="connsiteY160" fmla="*/ 5768457 h 7740650"/>
              <a:gd name="connsiteX161" fmla="*/ 1153945 w 12192000"/>
              <a:gd name="connsiteY161" fmla="*/ 6156107 h 7740650"/>
              <a:gd name="connsiteX162" fmla="*/ 1574015 w 12192000"/>
              <a:gd name="connsiteY162" fmla="*/ 6156107 h 7740650"/>
              <a:gd name="connsiteX163" fmla="*/ 1767840 w 12192000"/>
              <a:gd name="connsiteY163" fmla="*/ 5768457 h 7740650"/>
              <a:gd name="connsiteX164" fmla="*/ 1574015 w 12192000"/>
              <a:gd name="connsiteY164" fmla="*/ 5380806 h 7740650"/>
              <a:gd name="connsiteX165" fmla="*/ 1153945 w 12192000"/>
              <a:gd name="connsiteY165" fmla="*/ 5380806 h 7740650"/>
              <a:gd name="connsiteX166" fmla="*/ 1933089 w 12192000"/>
              <a:gd name="connsiteY166" fmla="*/ 5809413 h 7740650"/>
              <a:gd name="connsiteX167" fmla="*/ 1739264 w 12192000"/>
              <a:gd name="connsiteY167" fmla="*/ 6197064 h 7740650"/>
              <a:gd name="connsiteX168" fmla="*/ 1933089 w 12192000"/>
              <a:gd name="connsiteY168" fmla="*/ 6584714 h 7740650"/>
              <a:gd name="connsiteX169" fmla="*/ 2353159 w 12192000"/>
              <a:gd name="connsiteY169" fmla="*/ 6584714 h 7740650"/>
              <a:gd name="connsiteX170" fmla="*/ 2546984 w 12192000"/>
              <a:gd name="connsiteY170" fmla="*/ 6197064 h 7740650"/>
              <a:gd name="connsiteX171" fmla="*/ 2353159 w 12192000"/>
              <a:gd name="connsiteY171" fmla="*/ 5809413 h 7740650"/>
              <a:gd name="connsiteX172" fmla="*/ 1933089 w 12192000"/>
              <a:gd name="connsiteY172" fmla="*/ 5809413 h 7740650"/>
              <a:gd name="connsiteX173" fmla="*/ 2700805 w 12192000"/>
              <a:gd name="connsiteY173" fmla="*/ 6328477 h 7740650"/>
              <a:gd name="connsiteX174" fmla="*/ 2506980 w 12192000"/>
              <a:gd name="connsiteY174" fmla="*/ 6716128 h 7740650"/>
              <a:gd name="connsiteX175" fmla="*/ 2700805 w 12192000"/>
              <a:gd name="connsiteY175" fmla="*/ 7103778 h 7740650"/>
              <a:gd name="connsiteX176" fmla="*/ 3120875 w 12192000"/>
              <a:gd name="connsiteY176" fmla="*/ 7103778 h 7740650"/>
              <a:gd name="connsiteX177" fmla="*/ 3314700 w 12192000"/>
              <a:gd name="connsiteY177" fmla="*/ 6716128 h 7740650"/>
              <a:gd name="connsiteX178" fmla="*/ 3120875 w 12192000"/>
              <a:gd name="connsiteY178" fmla="*/ 6328477 h 7740650"/>
              <a:gd name="connsiteX179" fmla="*/ 2700805 w 12192000"/>
              <a:gd name="connsiteY179" fmla="*/ 6328477 h 7740650"/>
              <a:gd name="connsiteX180" fmla="*/ 3462805 w 12192000"/>
              <a:gd name="connsiteY180" fmla="*/ 6898373 h 7740650"/>
              <a:gd name="connsiteX181" fmla="*/ 3268980 w 12192000"/>
              <a:gd name="connsiteY181" fmla="*/ 7286024 h 7740650"/>
              <a:gd name="connsiteX182" fmla="*/ 3462805 w 12192000"/>
              <a:gd name="connsiteY182" fmla="*/ 7673674 h 7740650"/>
              <a:gd name="connsiteX183" fmla="*/ 3882875 w 12192000"/>
              <a:gd name="connsiteY183" fmla="*/ 7673674 h 7740650"/>
              <a:gd name="connsiteX184" fmla="*/ 4076700 w 12192000"/>
              <a:gd name="connsiteY184" fmla="*/ 7286024 h 7740650"/>
              <a:gd name="connsiteX185" fmla="*/ 3882875 w 12192000"/>
              <a:gd name="connsiteY185" fmla="*/ 6898373 h 7740650"/>
              <a:gd name="connsiteX186" fmla="*/ 3462805 w 12192000"/>
              <a:gd name="connsiteY186" fmla="*/ 6898373 h 7740650"/>
              <a:gd name="connsiteX187" fmla="*/ 369085 w 12192000"/>
              <a:gd name="connsiteY187" fmla="*/ 5809413 h 7740650"/>
              <a:gd name="connsiteX188" fmla="*/ 175260 w 12192000"/>
              <a:gd name="connsiteY188" fmla="*/ 6197064 h 7740650"/>
              <a:gd name="connsiteX189" fmla="*/ 369085 w 12192000"/>
              <a:gd name="connsiteY189" fmla="*/ 6584714 h 7740650"/>
              <a:gd name="connsiteX190" fmla="*/ 789155 w 12192000"/>
              <a:gd name="connsiteY190" fmla="*/ 6584714 h 7740650"/>
              <a:gd name="connsiteX191" fmla="*/ 982980 w 12192000"/>
              <a:gd name="connsiteY191" fmla="*/ 6197064 h 7740650"/>
              <a:gd name="connsiteX192" fmla="*/ 789155 w 12192000"/>
              <a:gd name="connsiteY192" fmla="*/ 5809413 h 7740650"/>
              <a:gd name="connsiteX193" fmla="*/ 369085 w 12192000"/>
              <a:gd name="connsiteY193" fmla="*/ 5809413 h 7740650"/>
              <a:gd name="connsiteX194" fmla="*/ 1131085 w 12192000"/>
              <a:gd name="connsiteY194" fmla="*/ 6386212 h 7740650"/>
              <a:gd name="connsiteX195" fmla="*/ 937260 w 12192000"/>
              <a:gd name="connsiteY195" fmla="*/ 6773863 h 7740650"/>
              <a:gd name="connsiteX196" fmla="*/ 1131085 w 12192000"/>
              <a:gd name="connsiteY196" fmla="*/ 7161513 h 7740650"/>
              <a:gd name="connsiteX197" fmla="*/ 1551155 w 12192000"/>
              <a:gd name="connsiteY197" fmla="*/ 7161513 h 7740650"/>
              <a:gd name="connsiteX198" fmla="*/ 1744980 w 12192000"/>
              <a:gd name="connsiteY198" fmla="*/ 6773863 h 7740650"/>
              <a:gd name="connsiteX199" fmla="*/ 1551155 w 12192000"/>
              <a:gd name="connsiteY199" fmla="*/ 6386212 h 7740650"/>
              <a:gd name="connsiteX200" fmla="*/ 1131085 w 12192000"/>
              <a:gd name="connsiteY200" fmla="*/ 6386212 h 7740650"/>
              <a:gd name="connsiteX201" fmla="*/ 1915945 w 12192000"/>
              <a:gd name="connsiteY201" fmla="*/ 6898373 h 7740650"/>
              <a:gd name="connsiteX202" fmla="*/ 1722120 w 12192000"/>
              <a:gd name="connsiteY202" fmla="*/ 7286024 h 7740650"/>
              <a:gd name="connsiteX203" fmla="*/ 1915945 w 12192000"/>
              <a:gd name="connsiteY203" fmla="*/ 7673674 h 7740650"/>
              <a:gd name="connsiteX204" fmla="*/ 2336015 w 12192000"/>
              <a:gd name="connsiteY204" fmla="*/ 7673674 h 7740650"/>
              <a:gd name="connsiteX205" fmla="*/ 2529840 w 12192000"/>
              <a:gd name="connsiteY205" fmla="*/ 7286024 h 7740650"/>
              <a:gd name="connsiteX206" fmla="*/ 2336015 w 12192000"/>
              <a:gd name="connsiteY206" fmla="*/ 6898373 h 7740650"/>
              <a:gd name="connsiteX207" fmla="*/ 1915945 w 12192000"/>
              <a:gd name="connsiteY207" fmla="*/ 6898373 h 7740650"/>
              <a:gd name="connsiteX208" fmla="*/ 346225 w 12192000"/>
              <a:gd name="connsiteY208" fmla="*/ 6898373 h 7740650"/>
              <a:gd name="connsiteX209" fmla="*/ 152400 w 12192000"/>
              <a:gd name="connsiteY209" fmla="*/ 7286024 h 7740650"/>
              <a:gd name="connsiteX210" fmla="*/ 346225 w 12192000"/>
              <a:gd name="connsiteY210" fmla="*/ 7673674 h 7740650"/>
              <a:gd name="connsiteX211" fmla="*/ 766295 w 12192000"/>
              <a:gd name="connsiteY211" fmla="*/ 7673674 h 7740650"/>
              <a:gd name="connsiteX212" fmla="*/ 960120 w 12192000"/>
              <a:gd name="connsiteY212" fmla="*/ 7286024 h 7740650"/>
              <a:gd name="connsiteX213" fmla="*/ 766295 w 12192000"/>
              <a:gd name="connsiteY213" fmla="*/ 6898373 h 7740650"/>
              <a:gd name="connsiteX214" fmla="*/ 346225 w 12192000"/>
              <a:gd name="connsiteY214" fmla="*/ 6898373 h 774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12192000" h="7740650">
                <a:moveTo>
                  <a:pt x="0" y="0"/>
                </a:moveTo>
                <a:lnTo>
                  <a:pt x="12192000" y="0"/>
                </a:lnTo>
                <a:lnTo>
                  <a:pt x="12192000" y="7740650"/>
                </a:lnTo>
                <a:lnTo>
                  <a:pt x="0" y="7740650"/>
                </a:lnTo>
                <a:lnTo>
                  <a:pt x="0" y="0"/>
                </a:lnTo>
                <a:close/>
                <a:moveTo>
                  <a:pt x="2723665" y="5323071"/>
                </a:moveTo>
                <a:lnTo>
                  <a:pt x="2529840" y="5710722"/>
                </a:lnTo>
                <a:lnTo>
                  <a:pt x="2723665" y="6098372"/>
                </a:lnTo>
                <a:lnTo>
                  <a:pt x="3143735" y="6098372"/>
                </a:lnTo>
                <a:lnTo>
                  <a:pt x="3337560" y="5710722"/>
                </a:lnTo>
                <a:lnTo>
                  <a:pt x="3143735" y="5323071"/>
                </a:lnTo>
                <a:lnTo>
                  <a:pt x="2723665" y="5323071"/>
                </a:lnTo>
                <a:close/>
                <a:moveTo>
                  <a:pt x="9048265" y="5334900"/>
                </a:moveTo>
                <a:lnTo>
                  <a:pt x="8854440" y="5722551"/>
                </a:lnTo>
                <a:lnTo>
                  <a:pt x="9048265" y="6110201"/>
                </a:lnTo>
                <a:lnTo>
                  <a:pt x="9468335" y="6110201"/>
                </a:lnTo>
                <a:lnTo>
                  <a:pt x="9662160" y="5722551"/>
                </a:lnTo>
                <a:lnTo>
                  <a:pt x="9468335" y="5334900"/>
                </a:lnTo>
                <a:lnTo>
                  <a:pt x="9048265" y="5334900"/>
                </a:lnTo>
                <a:close/>
                <a:moveTo>
                  <a:pt x="10595125" y="5378794"/>
                </a:moveTo>
                <a:lnTo>
                  <a:pt x="10401300" y="5766445"/>
                </a:lnTo>
                <a:lnTo>
                  <a:pt x="10595125" y="6154095"/>
                </a:lnTo>
                <a:lnTo>
                  <a:pt x="11015195" y="6154095"/>
                </a:lnTo>
                <a:lnTo>
                  <a:pt x="11209020" y="5766445"/>
                </a:lnTo>
                <a:lnTo>
                  <a:pt x="11015195" y="5378794"/>
                </a:lnTo>
                <a:lnTo>
                  <a:pt x="10595125" y="5378794"/>
                </a:lnTo>
                <a:close/>
                <a:moveTo>
                  <a:pt x="11334265" y="5809413"/>
                </a:moveTo>
                <a:lnTo>
                  <a:pt x="11140440" y="6197064"/>
                </a:lnTo>
                <a:lnTo>
                  <a:pt x="11334265" y="6584714"/>
                </a:lnTo>
                <a:lnTo>
                  <a:pt x="11754335" y="6584714"/>
                </a:lnTo>
                <a:lnTo>
                  <a:pt x="11948160" y="6197064"/>
                </a:lnTo>
                <a:lnTo>
                  <a:pt x="11754335" y="5809413"/>
                </a:lnTo>
                <a:lnTo>
                  <a:pt x="11334265" y="5809413"/>
                </a:lnTo>
                <a:close/>
                <a:moveTo>
                  <a:pt x="9764545" y="5809413"/>
                </a:moveTo>
                <a:lnTo>
                  <a:pt x="9570720" y="6197064"/>
                </a:lnTo>
                <a:lnTo>
                  <a:pt x="9764545" y="6584714"/>
                </a:lnTo>
                <a:lnTo>
                  <a:pt x="10184615" y="6584714"/>
                </a:lnTo>
                <a:lnTo>
                  <a:pt x="10378440" y="6197064"/>
                </a:lnTo>
                <a:lnTo>
                  <a:pt x="10184615" y="5809413"/>
                </a:lnTo>
                <a:lnTo>
                  <a:pt x="9764545" y="5809413"/>
                </a:lnTo>
                <a:close/>
                <a:moveTo>
                  <a:pt x="10572265" y="6384200"/>
                </a:moveTo>
                <a:lnTo>
                  <a:pt x="10378440" y="6771851"/>
                </a:lnTo>
                <a:lnTo>
                  <a:pt x="10572265" y="7159501"/>
                </a:lnTo>
                <a:lnTo>
                  <a:pt x="10992335" y="7159501"/>
                </a:lnTo>
                <a:lnTo>
                  <a:pt x="11186160" y="6771851"/>
                </a:lnTo>
                <a:lnTo>
                  <a:pt x="10992335" y="6384200"/>
                </a:lnTo>
                <a:lnTo>
                  <a:pt x="10572265" y="6384200"/>
                </a:lnTo>
                <a:close/>
                <a:moveTo>
                  <a:pt x="11311405" y="6898373"/>
                </a:moveTo>
                <a:lnTo>
                  <a:pt x="11117580" y="7286024"/>
                </a:lnTo>
                <a:lnTo>
                  <a:pt x="11311405" y="7673674"/>
                </a:lnTo>
                <a:lnTo>
                  <a:pt x="11731475" y="7673674"/>
                </a:lnTo>
                <a:lnTo>
                  <a:pt x="11925300" y="7286024"/>
                </a:lnTo>
                <a:lnTo>
                  <a:pt x="11731475" y="6898373"/>
                </a:lnTo>
                <a:lnTo>
                  <a:pt x="11311405" y="6898373"/>
                </a:lnTo>
                <a:close/>
                <a:moveTo>
                  <a:pt x="7429967" y="5342188"/>
                </a:moveTo>
                <a:lnTo>
                  <a:pt x="7236142" y="5729839"/>
                </a:lnTo>
                <a:lnTo>
                  <a:pt x="7429967" y="6117489"/>
                </a:lnTo>
                <a:lnTo>
                  <a:pt x="7850037" y="6117489"/>
                </a:lnTo>
                <a:lnTo>
                  <a:pt x="8043862" y="5729839"/>
                </a:lnTo>
                <a:lnTo>
                  <a:pt x="7850037" y="5342188"/>
                </a:lnTo>
                <a:lnTo>
                  <a:pt x="7429967" y="5342188"/>
                </a:lnTo>
                <a:close/>
                <a:moveTo>
                  <a:pt x="8217685" y="5809413"/>
                </a:moveTo>
                <a:lnTo>
                  <a:pt x="8023860" y="6197064"/>
                </a:lnTo>
                <a:lnTo>
                  <a:pt x="8217685" y="6584714"/>
                </a:lnTo>
                <a:lnTo>
                  <a:pt x="8637755" y="6584714"/>
                </a:lnTo>
                <a:lnTo>
                  <a:pt x="8831580" y="6197064"/>
                </a:lnTo>
                <a:lnTo>
                  <a:pt x="8637755" y="5809413"/>
                </a:lnTo>
                <a:lnTo>
                  <a:pt x="8217685" y="5809413"/>
                </a:lnTo>
                <a:close/>
                <a:moveTo>
                  <a:pt x="9025405" y="6340306"/>
                </a:moveTo>
                <a:lnTo>
                  <a:pt x="8831580" y="6727957"/>
                </a:lnTo>
                <a:lnTo>
                  <a:pt x="9025405" y="7115607"/>
                </a:lnTo>
                <a:lnTo>
                  <a:pt x="9445475" y="7115607"/>
                </a:lnTo>
                <a:lnTo>
                  <a:pt x="9639300" y="6727957"/>
                </a:lnTo>
                <a:lnTo>
                  <a:pt x="9445475" y="6340306"/>
                </a:lnTo>
                <a:lnTo>
                  <a:pt x="9025405" y="6340306"/>
                </a:lnTo>
                <a:close/>
                <a:moveTo>
                  <a:pt x="9741685" y="6898373"/>
                </a:moveTo>
                <a:lnTo>
                  <a:pt x="9547860" y="7286024"/>
                </a:lnTo>
                <a:lnTo>
                  <a:pt x="9741685" y="7673674"/>
                </a:lnTo>
                <a:lnTo>
                  <a:pt x="10161755" y="7673674"/>
                </a:lnTo>
                <a:lnTo>
                  <a:pt x="10355580" y="7286024"/>
                </a:lnTo>
                <a:lnTo>
                  <a:pt x="10161755" y="6898373"/>
                </a:lnTo>
                <a:lnTo>
                  <a:pt x="9741685" y="6898373"/>
                </a:lnTo>
                <a:close/>
                <a:moveTo>
                  <a:pt x="4270525" y="5391985"/>
                </a:moveTo>
                <a:lnTo>
                  <a:pt x="4076700" y="5779636"/>
                </a:lnTo>
                <a:lnTo>
                  <a:pt x="4270525" y="6167286"/>
                </a:lnTo>
                <a:lnTo>
                  <a:pt x="4690595" y="6167286"/>
                </a:lnTo>
                <a:lnTo>
                  <a:pt x="4884420" y="5779636"/>
                </a:lnTo>
                <a:lnTo>
                  <a:pt x="4690595" y="5391985"/>
                </a:lnTo>
                <a:lnTo>
                  <a:pt x="4270525" y="5391985"/>
                </a:lnTo>
                <a:close/>
                <a:moveTo>
                  <a:pt x="5840245" y="5391985"/>
                </a:moveTo>
                <a:lnTo>
                  <a:pt x="5646420" y="5779636"/>
                </a:lnTo>
                <a:lnTo>
                  <a:pt x="5840245" y="6167286"/>
                </a:lnTo>
                <a:lnTo>
                  <a:pt x="6260315" y="6167286"/>
                </a:lnTo>
                <a:lnTo>
                  <a:pt x="6454140" y="5779636"/>
                </a:lnTo>
                <a:lnTo>
                  <a:pt x="6260315" y="5391985"/>
                </a:lnTo>
                <a:lnTo>
                  <a:pt x="5840245" y="5391985"/>
                </a:lnTo>
                <a:close/>
                <a:moveTo>
                  <a:pt x="6647965" y="5809413"/>
                </a:moveTo>
                <a:lnTo>
                  <a:pt x="6454140" y="6197064"/>
                </a:lnTo>
                <a:lnTo>
                  <a:pt x="6647965" y="6584714"/>
                </a:lnTo>
                <a:lnTo>
                  <a:pt x="7068035" y="6584714"/>
                </a:lnTo>
                <a:lnTo>
                  <a:pt x="7261860" y="6197064"/>
                </a:lnTo>
                <a:lnTo>
                  <a:pt x="7068035" y="5809413"/>
                </a:lnTo>
                <a:lnTo>
                  <a:pt x="6647965" y="5809413"/>
                </a:lnTo>
                <a:close/>
                <a:moveTo>
                  <a:pt x="7407107" y="6347594"/>
                </a:moveTo>
                <a:lnTo>
                  <a:pt x="7213282" y="6735245"/>
                </a:lnTo>
                <a:lnTo>
                  <a:pt x="7407107" y="7122895"/>
                </a:lnTo>
                <a:lnTo>
                  <a:pt x="7827177" y="7122895"/>
                </a:lnTo>
                <a:lnTo>
                  <a:pt x="8021002" y="6735245"/>
                </a:lnTo>
                <a:lnTo>
                  <a:pt x="7827177" y="6347594"/>
                </a:lnTo>
                <a:lnTo>
                  <a:pt x="7407107" y="6347594"/>
                </a:lnTo>
                <a:close/>
                <a:moveTo>
                  <a:pt x="8194825" y="6898373"/>
                </a:moveTo>
                <a:lnTo>
                  <a:pt x="8001000" y="7286024"/>
                </a:lnTo>
                <a:lnTo>
                  <a:pt x="8194825" y="7673674"/>
                </a:lnTo>
                <a:lnTo>
                  <a:pt x="8614895" y="7673674"/>
                </a:lnTo>
                <a:lnTo>
                  <a:pt x="8808720" y="7286024"/>
                </a:lnTo>
                <a:lnTo>
                  <a:pt x="8614895" y="6898373"/>
                </a:lnTo>
                <a:lnTo>
                  <a:pt x="8194825" y="6898373"/>
                </a:lnTo>
                <a:close/>
                <a:moveTo>
                  <a:pt x="5055385" y="5809413"/>
                </a:moveTo>
                <a:lnTo>
                  <a:pt x="4861560" y="6197064"/>
                </a:lnTo>
                <a:lnTo>
                  <a:pt x="5055385" y="6584714"/>
                </a:lnTo>
                <a:lnTo>
                  <a:pt x="5475455" y="6584714"/>
                </a:lnTo>
                <a:lnTo>
                  <a:pt x="5669280" y="6197064"/>
                </a:lnTo>
                <a:lnTo>
                  <a:pt x="5475455" y="5809413"/>
                </a:lnTo>
                <a:lnTo>
                  <a:pt x="5055385" y="5809413"/>
                </a:lnTo>
                <a:close/>
                <a:moveTo>
                  <a:pt x="5817385" y="6397391"/>
                </a:moveTo>
                <a:lnTo>
                  <a:pt x="5623560" y="6785042"/>
                </a:lnTo>
                <a:lnTo>
                  <a:pt x="5817385" y="7172692"/>
                </a:lnTo>
                <a:lnTo>
                  <a:pt x="6237455" y="7172692"/>
                </a:lnTo>
                <a:lnTo>
                  <a:pt x="6431280" y="6785042"/>
                </a:lnTo>
                <a:lnTo>
                  <a:pt x="6237455" y="6397391"/>
                </a:lnTo>
                <a:lnTo>
                  <a:pt x="5817385" y="6397391"/>
                </a:lnTo>
                <a:close/>
                <a:moveTo>
                  <a:pt x="6625105" y="6898373"/>
                </a:moveTo>
                <a:lnTo>
                  <a:pt x="6431280" y="7286024"/>
                </a:lnTo>
                <a:lnTo>
                  <a:pt x="6625105" y="7673674"/>
                </a:lnTo>
                <a:lnTo>
                  <a:pt x="7045175" y="7673674"/>
                </a:lnTo>
                <a:lnTo>
                  <a:pt x="7239000" y="7286024"/>
                </a:lnTo>
                <a:lnTo>
                  <a:pt x="7045175" y="6898373"/>
                </a:lnTo>
                <a:lnTo>
                  <a:pt x="6625105" y="6898373"/>
                </a:lnTo>
                <a:close/>
                <a:moveTo>
                  <a:pt x="3485665" y="5809413"/>
                </a:moveTo>
                <a:lnTo>
                  <a:pt x="3291840" y="6197064"/>
                </a:lnTo>
                <a:lnTo>
                  <a:pt x="3485665" y="6584714"/>
                </a:lnTo>
                <a:lnTo>
                  <a:pt x="3905735" y="6584714"/>
                </a:lnTo>
                <a:lnTo>
                  <a:pt x="4099560" y="6197064"/>
                </a:lnTo>
                <a:lnTo>
                  <a:pt x="3905735" y="5809413"/>
                </a:lnTo>
                <a:lnTo>
                  <a:pt x="3485665" y="5809413"/>
                </a:lnTo>
                <a:close/>
                <a:moveTo>
                  <a:pt x="4247665" y="6397391"/>
                </a:moveTo>
                <a:lnTo>
                  <a:pt x="4053840" y="6785042"/>
                </a:lnTo>
                <a:lnTo>
                  <a:pt x="4247665" y="7172692"/>
                </a:lnTo>
                <a:lnTo>
                  <a:pt x="4667735" y="7172692"/>
                </a:lnTo>
                <a:lnTo>
                  <a:pt x="4861560" y="6785042"/>
                </a:lnTo>
                <a:lnTo>
                  <a:pt x="4667735" y="6397391"/>
                </a:lnTo>
                <a:lnTo>
                  <a:pt x="4247665" y="6397391"/>
                </a:lnTo>
                <a:close/>
                <a:moveTo>
                  <a:pt x="5032525" y="6898373"/>
                </a:moveTo>
                <a:lnTo>
                  <a:pt x="4838700" y="7286024"/>
                </a:lnTo>
                <a:lnTo>
                  <a:pt x="5032525" y="7673674"/>
                </a:lnTo>
                <a:lnTo>
                  <a:pt x="5452595" y="7673674"/>
                </a:lnTo>
                <a:lnTo>
                  <a:pt x="5646420" y="7286024"/>
                </a:lnTo>
                <a:lnTo>
                  <a:pt x="5452595" y="6898373"/>
                </a:lnTo>
                <a:lnTo>
                  <a:pt x="5032525" y="6898373"/>
                </a:lnTo>
                <a:close/>
                <a:moveTo>
                  <a:pt x="1153945" y="5380806"/>
                </a:moveTo>
                <a:lnTo>
                  <a:pt x="960120" y="5768457"/>
                </a:lnTo>
                <a:lnTo>
                  <a:pt x="1153945" y="6156107"/>
                </a:lnTo>
                <a:lnTo>
                  <a:pt x="1574015" y="6156107"/>
                </a:lnTo>
                <a:lnTo>
                  <a:pt x="1767840" y="5768457"/>
                </a:lnTo>
                <a:lnTo>
                  <a:pt x="1574015" y="5380806"/>
                </a:lnTo>
                <a:lnTo>
                  <a:pt x="1153945" y="5380806"/>
                </a:lnTo>
                <a:close/>
                <a:moveTo>
                  <a:pt x="1933089" y="5809413"/>
                </a:moveTo>
                <a:lnTo>
                  <a:pt x="1739264" y="6197064"/>
                </a:lnTo>
                <a:lnTo>
                  <a:pt x="1933089" y="6584714"/>
                </a:lnTo>
                <a:lnTo>
                  <a:pt x="2353159" y="6584714"/>
                </a:lnTo>
                <a:lnTo>
                  <a:pt x="2546984" y="6197064"/>
                </a:lnTo>
                <a:lnTo>
                  <a:pt x="2353159" y="5809413"/>
                </a:lnTo>
                <a:lnTo>
                  <a:pt x="1933089" y="5809413"/>
                </a:lnTo>
                <a:close/>
                <a:moveTo>
                  <a:pt x="2700805" y="6328477"/>
                </a:moveTo>
                <a:lnTo>
                  <a:pt x="2506980" y="6716128"/>
                </a:lnTo>
                <a:lnTo>
                  <a:pt x="2700805" y="7103778"/>
                </a:lnTo>
                <a:lnTo>
                  <a:pt x="3120875" y="7103778"/>
                </a:lnTo>
                <a:lnTo>
                  <a:pt x="3314700" y="6716128"/>
                </a:lnTo>
                <a:lnTo>
                  <a:pt x="3120875" y="6328477"/>
                </a:lnTo>
                <a:lnTo>
                  <a:pt x="2700805" y="6328477"/>
                </a:lnTo>
                <a:close/>
                <a:moveTo>
                  <a:pt x="3462805" y="6898373"/>
                </a:moveTo>
                <a:lnTo>
                  <a:pt x="3268980" y="7286024"/>
                </a:lnTo>
                <a:lnTo>
                  <a:pt x="3462805" y="7673674"/>
                </a:lnTo>
                <a:lnTo>
                  <a:pt x="3882875" y="7673674"/>
                </a:lnTo>
                <a:lnTo>
                  <a:pt x="4076700" y="7286024"/>
                </a:lnTo>
                <a:lnTo>
                  <a:pt x="3882875" y="6898373"/>
                </a:lnTo>
                <a:lnTo>
                  <a:pt x="3462805" y="6898373"/>
                </a:lnTo>
                <a:close/>
                <a:moveTo>
                  <a:pt x="369085" y="5809413"/>
                </a:moveTo>
                <a:lnTo>
                  <a:pt x="175260" y="6197064"/>
                </a:lnTo>
                <a:lnTo>
                  <a:pt x="369085" y="6584714"/>
                </a:lnTo>
                <a:lnTo>
                  <a:pt x="789155" y="6584714"/>
                </a:lnTo>
                <a:lnTo>
                  <a:pt x="982980" y="6197064"/>
                </a:lnTo>
                <a:lnTo>
                  <a:pt x="789155" y="5809413"/>
                </a:lnTo>
                <a:lnTo>
                  <a:pt x="369085" y="5809413"/>
                </a:lnTo>
                <a:close/>
                <a:moveTo>
                  <a:pt x="1131085" y="6386212"/>
                </a:moveTo>
                <a:lnTo>
                  <a:pt x="937260" y="6773863"/>
                </a:lnTo>
                <a:lnTo>
                  <a:pt x="1131085" y="7161513"/>
                </a:lnTo>
                <a:lnTo>
                  <a:pt x="1551155" y="7161513"/>
                </a:lnTo>
                <a:lnTo>
                  <a:pt x="1744980" y="6773863"/>
                </a:lnTo>
                <a:lnTo>
                  <a:pt x="1551155" y="6386212"/>
                </a:lnTo>
                <a:lnTo>
                  <a:pt x="1131085" y="6386212"/>
                </a:lnTo>
                <a:close/>
                <a:moveTo>
                  <a:pt x="1915945" y="6898373"/>
                </a:moveTo>
                <a:lnTo>
                  <a:pt x="1722120" y="7286024"/>
                </a:lnTo>
                <a:lnTo>
                  <a:pt x="1915945" y="7673674"/>
                </a:lnTo>
                <a:lnTo>
                  <a:pt x="2336015" y="7673674"/>
                </a:lnTo>
                <a:lnTo>
                  <a:pt x="2529840" y="7286024"/>
                </a:lnTo>
                <a:lnTo>
                  <a:pt x="2336015" y="6898373"/>
                </a:lnTo>
                <a:lnTo>
                  <a:pt x="1915945" y="6898373"/>
                </a:lnTo>
                <a:close/>
                <a:moveTo>
                  <a:pt x="346225" y="6898373"/>
                </a:moveTo>
                <a:lnTo>
                  <a:pt x="152400" y="7286024"/>
                </a:lnTo>
                <a:lnTo>
                  <a:pt x="346225" y="7673674"/>
                </a:lnTo>
                <a:lnTo>
                  <a:pt x="766295" y="7673674"/>
                </a:lnTo>
                <a:lnTo>
                  <a:pt x="960120" y="7286024"/>
                </a:lnTo>
                <a:lnTo>
                  <a:pt x="766295" y="6898373"/>
                </a:lnTo>
                <a:lnTo>
                  <a:pt x="346225" y="6898373"/>
                </a:lnTo>
                <a:close/>
              </a:path>
            </a:pathLst>
          </a:custGeom>
          <a:gradFill flip="none" rotWithShape="1">
            <a:gsLst>
              <a:gs pos="0">
                <a:srgbClr val="BFBFBF">
                  <a:tint val="66000"/>
                  <a:satMod val="160000"/>
                </a:srgbClr>
              </a:gs>
              <a:gs pos="50000">
                <a:srgbClr val="BFBFBF">
                  <a:tint val="44500"/>
                  <a:satMod val="160000"/>
                </a:srgbClr>
              </a:gs>
              <a:gs pos="100000">
                <a:srgbClr val="BFBFB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xmlns="" id="{69E82BF6-B938-4183-AF3E-36577AF1E0AB}"/>
              </a:ext>
            </a:extLst>
          </p:cNvPr>
          <p:cNvCxnSpPr>
            <a:cxnSpLocks/>
          </p:cNvCxnSpPr>
          <p:nvPr userDrawn="1"/>
        </p:nvCxnSpPr>
        <p:spPr>
          <a:xfrm>
            <a:off x="1865596" y="4402599"/>
            <a:ext cx="2270663" cy="0"/>
          </a:xfrm>
          <a:prstGeom prst="line">
            <a:avLst/>
          </a:prstGeom>
          <a:ln>
            <a:solidFill>
              <a:srgbClr val="404040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xmlns="" id="{E3574512-A8DC-4AF6-99CD-6F834D72229E}"/>
              </a:ext>
            </a:extLst>
          </p:cNvPr>
          <p:cNvCxnSpPr>
            <a:cxnSpLocks/>
          </p:cNvCxnSpPr>
          <p:nvPr userDrawn="1"/>
        </p:nvCxnSpPr>
        <p:spPr>
          <a:xfrm>
            <a:off x="8385847" y="4383400"/>
            <a:ext cx="2270663" cy="0"/>
          </a:xfrm>
          <a:prstGeom prst="line">
            <a:avLst/>
          </a:prstGeom>
          <a:ln>
            <a:solidFill>
              <a:srgbClr val="404040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76F8E681-C919-486E-A709-0EE0465F7C91}"/>
              </a:ext>
            </a:extLst>
          </p:cNvPr>
          <p:cNvSpPr/>
          <p:nvPr userDrawn="1"/>
        </p:nvSpPr>
        <p:spPr>
          <a:xfrm>
            <a:off x="4334737" y="4037106"/>
            <a:ext cx="3884163" cy="730986"/>
          </a:xfrm>
          <a:prstGeom prst="rect">
            <a:avLst/>
          </a:prstGeom>
          <a:solidFill>
            <a:srgbClr val="1F4E7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C1306F92-9C57-4694-825A-0DBC4B7AE7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6" t="6000" r="55719" b="45551"/>
          <a:stretch/>
        </p:blipFill>
        <p:spPr>
          <a:xfrm>
            <a:off x="17893" y="17794"/>
            <a:ext cx="3264150" cy="288032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xmlns="" id="{99BF1303-AA4C-4060-B976-5CCE426FF9BD}"/>
              </a:ext>
            </a:extLst>
          </p:cNvPr>
          <p:cNvSpPr txBox="1"/>
          <p:nvPr userDrawn="1"/>
        </p:nvSpPr>
        <p:spPr>
          <a:xfrm>
            <a:off x="353244" y="902543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1F4E79"/>
                </a:solidFill>
                <a:latin typeface="Aharoni" pitchFamily="2" charset="-79"/>
                <a:cs typeface="Aharoni" pitchFamily="2" charset="-79"/>
              </a:rPr>
              <a:t>DEVEDORES </a:t>
            </a:r>
          </a:p>
        </p:txBody>
      </p:sp>
      <p:pic>
        <p:nvPicPr>
          <p:cNvPr id="13" name="Picture 4" descr="C:\Users\gilson.machado\Desktop\bullish.png">
            <a:extLst>
              <a:ext uri="{FF2B5EF4-FFF2-40B4-BE49-F238E27FC236}">
                <a16:creationId xmlns:a16="http://schemas.microsoft.com/office/drawing/2014/main" xmlns="" id="{AF47E6AD-1D24-460C-B036-9172526CE0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22" y="242860"/>
            <a:ext cx="462244" cy="38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C:\Users\gilson.machado\Desktop\line-chart.png">
            <a:extLst>
              <a:ext uri="{FF2B5EF4-FFF2-40B4-BE49-F238E27FC236}">
                <a16:creationId xmlns:a16="http://schemas.microsoft.com/office/drawing/2014/main" xmlns="" id="{AEED4ED1-D0CD-4583-89B2-78725981644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3" y="1749837"/>
            <a:ext cx="539743" cy="503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gilson.machado\Desktop\permanent-job.png">
            <a:extLst>
              <a:ext uri="{FF2B5EF4-FFF2-40B4-BE49-F238E27FC236}">
                <a16:creationId xmlns:a16="http://schemas.microsoft.com/office/drawing/2014/main" xmlns="" id="{823079CA-D718-4C16-B2A7-0533EE6E150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238" y="217667"/>
            <a:ext cx="504056" cy="434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gilson.machado\Desktop\teacher-hirring.png">
            <a:extLst>
              <a:ext uri="{FF2B5EF4-FFF2-40B4-BE49-F238E27FC236}">
                <a16:creationId xmlns:a16="http://schemas.microsoft.com/office/drawing/2014/main" xmlns="" id="{E3A1E282-C04C-45DD-AC8C-914E182C03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447" y="1764568"/>
            <a:ext cx="549638" cy="54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xmlns="" id="{00A0460B-C627-468C-83F4-F677F0684395}"/>
              </a:ext>
            </a:extLst>
          </p:cNvPr>
          <p:cNvSpPr/>
          <p:nvPr userDrawn="1"/>
        </p:nvSpPr>
        <p:spPr>
          <a:xfrm>
            <a:off x="4309341" y="3969963"/>
            <a:ext cx="38841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VARIAÇÃO ACUMULADA</a:t>
            </a:r>
            <a:endParaRPr lang="pt-BR" sz="2400" b="1" dirty="0"/>
          </a:p>
        </p:txBody>
      </p:sp>
      <p:pic>
        <p:nvPicPr>
          <p:cNvPr id="17" name="Imagem 1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4" y="2934323"/>
            <a:ext cx="3040612" cy="90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898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B72789A5-E6D1-4E6E-9DFD-BD98654CBE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59"/>
          <a:stretch/>
        </p:blipFill>
        <p:spPr>
          <a:xfrm>
            <a:off x="-1" y="1583690"/>
            <a:ext cx="12191997" cy="6156960"/>
          </a:xfrm>
          <a:prstGeom prst="rect">
            <a:avLst/>
          </a:prstGeom>
        </p:spPr>
      </p:pic>
      <p:sp>
        <p:nvSpPr>
          <p:cNvPr id="8" name="Forma Livre: Forma 4">
            <a:extLst>
              <a:ext uri="{FF2B5EF4-FFF2-40B4-BE49-F238E27FC236}">
                <a16:creationId xmlns:a16="http://schemas.microsoft.com/office/drawing/2014/main" xmlns="" id="{42973012-8A2A-4401-B653-530B7164F0DF}"/>
              </a:ext>
            </a:extLst>
          </p:cNvPr>
          <p:cNvSpPr/>
          <p:nvPr userDrawn="1"/>
        </p:nvSpPr>
        <p:spPr>
          <a:xfrm>
            <a:off x="0" y="0"/>
            <a:ext cx="12192000" cy="7740650"/>
          </a:xfrm>
          <a:custGeom>
            <a:avLst/>
            <a:gdLst>
              <a:gd name="connsiteX0" fmla="*/ 0 w 12192000"/>
              <a:gd name="connsiteY0" fmla="*/ 0 h 7740650"/>
              <a:gd name="connsiteX1" fmla="*/ 12192000 w 12192000"/>
              <a:gd name="connsiteY1" fmla="*/ 0 h 7740650"/>
              <a:gd name="connsiteX2" fmla="*/ 12192000 w 12192000"/>
              <a:gd name="connsiteY2" fmla="*/ 7740650 h 7740650"/>
              <a:gd name="connsiteX3" fmla="*/ 0 w 12192000"/>
              <a:gd name="connsiteY3" fmla="*/ 7740650 h 7740650"/>
              <a:gd name="connsiteX4" fmla="*/ 0 w 12192000"/>
              <a:gd name="connsiteY4" fmla="*/ 0 h 7740650"/>
              <a:gd name="connsiteX5" fmla="*/ 2723665 w 12192000"/>
              <a:gd name="connsiteY5" fmla="*/ 5323071 h 7740650"/>
              <a:gd name="connsiteX6" fmla="*/ 2529840 w 12192000"/>
              <a:gd name="connsiteY6" fmla="*/ 5710722 h 7740650"/>
              <a:gd name="connsiteX7" fmla="*/ 2723665 w 12192000"/>
              <a:gd name="connsiteY7" fmla="*/ 6098372 h 7740650"/>
              <a:gd name="connsiteX8" fmla="*/ 3143735 w 12192000"/>
              <a:gd name="connsiteY8" fmla="*/ 6098372 h 7740650"/>
              <a:gd name="connsiteX9" fmla="*/ 3337560 w 12192000"/>
              <a:gd name="connsiteY9" fmla="*/ 5710722 h 7740650"/>
              <a:gd name="connsiteX10" fmla="*/ 3143735 w 12192000"/>
              <a:gd name="connsiteY10" fmla="*/ 5323071 h 7740650"/>
              <a:gd name="connsiteX11" fmla="*/ 2723665 w 12192000"/>
              <a:gd name="connsiteY11" fmla="*/ 5323071 h 7740650"/>
              <a:gd name="connsiteX12" fmla="*/ 9048265 w 12192000"/>
              <a:gd name="connsiteY12" fmla="*/ 5334900 h 7740650"/>
              <a:gd name="connsiteX13" fmla="*/ 8854440 w 12192000"/>
              <a:gd name="connsiteY13" fmla="*/ 5722551 h 7740650"/>
              <a:gd name="connsiteX14" fmla="*/ 9048265 w 12192000"/>
              <a:gd name="connsiteY14" fmla="*/ 6110201 h 7740650"/>
              <a:gd name="connsiteX15" fmla="*/ 9468335 w 12192000"/>
              <a:gd name="connsiteY15" fmla="*/ 6110201 h 7740650"/>
              <a:gd name="connsiteX16" fmla="*/ 9662160 w 12192000"/>
              <a:gd name="connsiteY16" fmla="*/ 5722551 h 7740650"/>
              <a:gd name="connsiteX17" fmla="*/ 9468335 w 12192000"/>
              <a:gd name="connsiteY17" fmla="*/ 5334900 h 7740650"/>
              <a:gd name="connsiteX18" fmla="*/ 9048265 w 12192000"/>
              <a:gd name="connsiteY18" fmla="*/ 5334900 h 7740650"/>
              <a:gd name="connsiteX19" fmla="*/ 10595125 w 12192000"/>
              <a:gd name="connsiteY19" fmla="*/ 5378794 h 7740650"/>
              <a:gd name="connsiteX20" fmla="*/ 10401300 w 12192000"/>
              <a:gd name="connsiteY20" fmla="*/ 5766445 h 7740650"/>
              <a:gd name="connsiteX21" fmla="*/ 10595125 w 12192000"/>
              <a:gd name="connsiteY21" fmla="*/ 6154095 h 7740650"/>
              <a:gd name="connsiteX22" fmla="*/ 11015195 w 12192000"/>
              <a:gd name="connsiteY22" fmla="*/ 6154095 h 7740650"/>
              <a:gd name="connsiteX23" fmla="*/ 11209020 w 12192000"/>
              <a:gd name="connsiteY23" fmla="*/ 5766445 h 7740650"/>
              <a:gd name="connsiteX24" fmla="*/ 11015195 w 12192000"/>
              <a:gd name="connsiteY24" fmla="*/ 5378794 h 7740650"/>
              <a:gd name="connsiteX25" fmla="*/ 10595125 w 12192000"/>
              <a:gd name="connsiteY25" fmla="*/ 5378794 h 7740650"/>
              <a:gd name="connsiteX26" fmla="*/ 11334265 w 12192000"/>
              <a:gd name="connsiteY26" fmla="*/ 5809413 h 7740650"/>
              <a:gd name="connsiteX27" fmla="*/ 11140440 w 12192000"/>
              <a:gd name="connsiteY27" fmla="*/ 6197064 h 7740650"/>
              <a:gd name="connsiteX28" fmla="*/ 11334265 w 12192000"/>
              <a:gd name="connsiteY28" fmla="*/ 6584714 h 7740650"/>
              <a:gd name="connsiteX29" fmla="*/ 11754335 w 12192000"/>
              <a:gd name="connsiteY29" fmla="*/ 6584714 h 7740650"/>
              <a:gd name="connsiteX30" fmla="*/ 11948160 w 12192000"/>
              <a:gd name="connsiteY30" fmla="*/ 6197064 h 7740650"/>
              <a:gd name="connsiteX31" fmla="*/ 11754335 w 12192000"/>
              <a:gd name="connsiteY31" fmla="*/ 5809413 h 7740650"/>
              <a:gd name="connsiteX32" fmla="*/ 11334265 w 12192000"/>
              <a:gd name="connsiteY32" fmla="*/ 5809413 h 7740650"/>
              <a:gd name="connsiteX33" fmla="*/ 9764545 w 12192000"/>
              <a:gd name="connsiteY33" fmla="*/ 5809413 h 7740650"/>
              <a:gd name="connsiteX34" fmla="*/ 9570720 w 12192000"/>
              <a:gd name="connsiteY34" fmla="*/ 6197064 h 7740650"/>
              <a:gd name="connsiteX35" fmla="*/ 9764545 w 12192000"/>
              <a:gd name="connsiteY35" fmla="*/ 6584714 h 7740650"/>
              <a:gd name="connsiteX36" fmla="*/ 10184615 w 12192000"/>
              <a:gd name="connsiteY36" fmla="*/ 6584714 h 7740650"/>
              <a:gd name="connsiteX37" fmla="*/ 10378440 w 12192000"/>
              <a:gd name="connsiteY37" fmla="*/ 6197064 h 7740650"/>
              <a:gd name="connsiteX38" fmla="*/ 10184615 w 12192000"/>
              <a:gd name="connsiteY38" fmla="*/ 5809413 h 7740650"/>
              <a:gd name="connsiteX39" fmla="*/ 9764545 w 12192000"/>
              <a:gd name="connsiteY39" fmla="*/ 5809413 h 7740650"/>
              <a:gd name="connsiteX40" fmla="*/ 10572265 w 12192000"/>
              <a:gd name="connsiteY40" fmla="*/ 6384200 h 7740650"/>
              <a:gd name="connsiteX41" fmla="*/ 10378440 w 12192000"/>
              <a:gd name="connsiteY41" fmla="*/ 6771851 h 7740650"/>
              <a:gd name="connsiteX42" fmla="*/ 10572265 w 12192000"/>
              <a:gd name="connsiteY42" fmla="*/ 7159501 h 7740650"/>
              <a:gd name="connsiteX43" fmla="*/ 10992335 w 12192000"/>
              <a:gd name="connsiteY43" fmla="*/ 7159501 h 7740650"/>
              <a:gd name="connsiteX44" fmla="*/ 11186160 w 12192000"/>
              <a:gd name="connsiteY44" fmla="*/ 6771851 h 7740650"/>
              <a:gd name="connsiteX45" fmla="*/ 10992335 w 12192000"/>
              <a:gd name="connsiteY45" fmla="*/ 6384200 h 7740650"/>
              <a:gd name="connsiteX46" fmla="*/ 10572265 w 12192000"/>
              <a:gd name="connsiteY46" fmla="*/ 6384200 h 7740650"/>
              <a:gd name="connsiteX47" fmla="*/ 11311405 w 12192000"/>
              <a:gd name="connsiteY47" fmla="*/ 6898373 h 7740650"/>
              <a:gd name="connsiteX48" fmla="*/ 11117580 w 12192000"/>
              <a:gd name="connsiteY48" fmla="*/ 7286024 h 7740650"/>
              <a:gd name="connsiteX49" fmla="*/ 11311405 w 12192000"/>
              <a:gd name="connsiteY49" fmla="*/ 7673674 h 7740650"/>
              <a:gd name="connsiteX50" fmla="*/ 11731475 w 12192000"/>
              <a:gd name="connsiteY50" fmla="*/ 7673674 h 7740650"/>
              <a:gd name="connsiteX51" fmla="*/ 11925300 w 12192000"/>
              <a:gd name="connsiteY51" fmla="*/ 7286024 h 7740650"/>
              <a:gd name="connsiteX52" fmla="*/ 11731475 w 12192000"/>
              <a:gd name="connsiteY52" fmla="*/ 6898373 h 7740650"/>
              <a:gd name="connsiteX53" fmla="*/ 11311405 w 12192000"/>
              <a:gd name="connsiteY53" fmla="*/ 6898373 h 7740650"/>
              <a:gd name="connsiteX54" fmla="*/ 7429967 w 12192000"/>
              <a:gd name="connsiteY54" fmla="*/ 5342188 h 7740650"/>
              <a:gd name="connsiteX55" fmla="*/ 7236142 w 12192000"/>
              <a:gd name="connsiteY55" fmla="*/ 5729839 h 7740650"/>
              <a:gd name="connsiteX56" fmla="*/ 7429967 w 12192000"/>
              <a:gd name="connsiteY56" fmla="*/ 6117489 h 7740650"/>
              <a:gd name="connsiteX57" fmla="*/ 7850037 w 12192000"/>
              <a:gd name="connsiteY57" fmla="*/ 6117489 h 7740650"/>
              <a:gd name="connsiteX58" fmla="*/ 8043862 w 12192000"/>
              <a:gd name="connsiteY58" fmla="*/ 5729839 h 7740650"/>
              <a:gd name="connsiteX59" fmla="*/ 7850037 w 12192000"/>
              <a:gd name="connsiteY59" fmla="*/ 5342188 h 7740650"/>
              <a:gd name="connsiteX60" fmla="*/ 7429967 w 12192000"/>
              <a:gd name="connsiteY60" fmla="*/ 5342188 h 7740650"/>
              <a:gd name="connsiteX61" fmla="*/ 8217685 w 12192000"/>
              <a:gd name="connsiteY61" fmla="*/ 5809413 h 7740650"/>
              <a:gd name="connsiteX62" fmla="*/ 8023860 w 12192000"/>
              <a:gd name="connsiteY62" fmla="*/ 6197064 h 7740650"/>
              <a:gd name="connsiteX63" fmla="*/ 8217685 w 12192000"/>
              <a:gd name="connsiteY63" fmla="*/ 6584714 h 7740650"/>
              <a:gd name="connsiteX64" fmla="*/ 8637755 w 12192000"/>
              <a:gd name="connsiteY64" fmla="*/ 6584714 h 7740650"/>
              <a:gd name="connsiteX65" fmla="*/ 8831580 w 12192000"/>
              <a:gd name="connsiteY65" fmla="*/ 6197064 h 7740650"/>
              <a:gd name="connsiteX66" fmla="*/ 8637755 w 12192000"/>
              <a:gd name="connsiteY66" fmla="*/ 5809413 h 7740650"/>
              <a:gd name="connsiteX67" fmla="*/ 8217685 w 12192000"/>
              <a:gd name="connsiteY67" fmla="*/ 5809413 h 7740650"/>
              <a:gd name="connsiteX68" fmla="*/ 9025405 w 12192000"/>
              <a:gd name="connsiteY68" fmla="*/ 6340306 h 7740650"/>
              <a:gd name="connsiteX69" fmla="*/ 8831580 w 12192000"/>
              <a:gd name="connsiteY69" fmla="*/ 6727957 h 7740650"/>
              <a:gd name="connsiteX70" fmla="*/ 9025405 w 12192000"/>
              <a:gd name="connsiteY70" fmla="*/ 7115607 h 7740650"/>
              <a:gd name="connsiteX71" fmla="*/ 9445475 w 12192000"/>
              <a:gd name="connsiteY71" fmla="*/ 7115607 h 7740650"/>
              <a:gd name="connsiteX72" fmla="*/ 9639300 w 12192000"/>
              <a:gd name="connsiteY72" fmla="*/ 6727957 h 7740650"/>
              <a:gd name="connsiteX73" fmla="*/ 9445475 w 12192000"/>
              <a:gd name="connsiteY73" fmla="*/ 6340306 h 7740650"/>
              <a:gd name="connsiteX74" fmla="*/ 9025405 w 12192000"/>
              <a:gd name="connsiteY74" fmla="*/ 6340306 h 7740650"/>
              <a:gd name="connsiteX75" fmla="*/ 9741685 w 12192000"/>
              <a:gd name="connsiteY75" fmla="*/ 6898373 h 7740650"/>
              <a:gd name="connsiteX76" fmla="*/ 9547860 w 12192000"/>
              <a:gd name="connsiteY76" fmla="*/ 7286024 h 7740650"/>
              <a:gd name="connsiteX77" fmla="*/ 9741685 w 12192000"/>
              <a:gd name="connsiteY77" fmla="*/ 7673674 h 7740650"/>
              <a:gd name="connsiteX78" fmla="*/ 10161755 w 12192000"/>
              <a:gd name="connsiteY78" fmla="*/ 7673674 h 7740650"/>
              <a:gd name="connsiteX79" fmla="*/ 10355580 w 12192000"/>
              <a:gd name="connsiteY79" fmla="*/ 7286024 h 7740650"/>
              <a:gd name="connsiteX80" fmla="*/ 10161755 w 12192000"/>
              <a:gd name="connsiteY80" fmla="*/ 6898373 h 7740650"/>
              <a:gd name="connsiteX81" fmla="*/ 9741685 w 12192000"/>
              <a:gd name="connsiteY81" fmla="*/ 6898373 h 7740650"/>
              <a:gd name="connsiteX82" fmla="*/ 4270525 w 12192000"/>
              <a:gd name="connsiteY82" fmla="*/ 5391985 h 7740650"/>
              <a:gd name="connsiteX83" fmla="*/ 4076700 w 12192000"/>
              <a:gd name="connsiteY83" fmla="*/ 5779636 h 7740650"/>
              <a:gd name="connsiteX84" fmla="*/ 4270525 w 12192000"/>
              <a:gd name="connsiteY84" fmla="*/ 6167286 h 7740650"/>
              <a:gd name="connsiteX85" fmla="*/ 4690595 w 12192000"/>
              <a:gd name="connsiteY85" fmla="*/ 6167286 h 7740650"/>
              <a:gd name="connsiteX86" fmla="*/ 4884420 w 12192000"/>
              <a:gd name="connsiteY86" fmla="*/ 5779636 h 7740650"/>
              <a:gd name="connsiteX87" fmla="*/ 4690595 w 12192000"/>
              <a:gd name="connsiteY87" fmla="*/ 5391985 h 7740650"/>
              <a:gd name="connsiteX88" fmla="*/ 4270525 w 12192000"/>
              <a:gd name="connsiteY88" fmla="*/ 5391985 h 7740650"/>
              <a:gd name="connsiteX89" fmla="*/ 5840245 w 12192000"/>
              <a:gd name="connsiteY89" fmla="*/ 5391985 h 7740650"/>
              <a:gd name="connsiteX90" fmla="*/ 5646420 w 12192000"/>
              <a:gd name="connsiteY90" fmla="*/ 5779636 h 7740650"/>
              <a:gd name="connsiteX91" fmla="*/ 5840245 w 12192000"/>
              <a:gd name="connsiteY91" fmla="*/ 6167286 h 7740650"/>
              <a:gd name="connsiteX92" fmla="*/ 6260315 w 12192000"/>
              <a:gd name="connsiteY92" fmla="*/ 6167286 h 7740650"/>
              <a:gd name="connsiteX93" fmla="*/ 6454140 w 12192000"/>
              <a:gd name="connsiteY93" fmla="*/ 5779636 h 7740650"/>
              <a:gd name="connsiteX94" fmla="*/ 6260315 w 12192000"/>
              <a:gd name="connsiteY94" fmla="*/ 5391985 h 7740650"/>
              <a:gd name="connsiteX95" fmla="*/ 5840245 w 12192000"/>
              <a:gd name="connsiteY95" fmla="*/ 5391985 h 7740650"/>
              <a:gd name="connsiteX96" fmla="*/ 6647965 w 12192000"/>
              <a:gd name="connsiteY96" fmla="*/ 5809413 h 7740650"/>
              <a:gd name="connsiteX97" fmla="*/ 6454140 w 12192000"/>
              <a:gd name="connsiteY97" fmla="*/ 6197064 h 7740650"/>
              <a:gd name="connsiteX98" fmla="*/ 6647965 w 12192000"/>
              <a:gd name="connsiteY98" fmla="*/ 6584714 h 7740650"/>
              <a:gd name="connsiteX99" fmla="*/ 7068035 w 12192000"/>
              <a:gd name="connsiteY99" fmla="*/ 6584714 h 7740650"/>
              <a:gd name="connsiteX100" fmla="*/ 7261860 w 12192000"/>
              <a:gd name="connsiteY100" fmla="*/ 6197064 h 7740650"/>
              <a:gd name="connsiteX101" fmla="*/ 7068035 w 12192000"/>
              <a:gd name="connsiteY101" fmla="*/ 5809413 h 7740650"/>
              <a:gd name="connsiteX102" fmla="*/ 6647965 w 12192000"/>
              <a:gd name="connsiteY102" fmla="*/ 5809413 h 7740650"/>
              <a:gd name="connsiteX103" fmla="*/ 7407107 w 12192000"/>
              <a:gd name="connsiteY103" fmla="*/ 6347594 h 7740650"/>
              <a:gd name="connsiteX104" fmla="*/ 7213282 w 12192000"/>
              <a:gd name="connsiteY104" fmla="*/ 6735245 h 7740650"/>
              <a:gd name="connsiteX105" fmla="*/ 7407107 w 12192000"/>
              <a:gd name="connsiteY105" fmla="*/ 7122895 h 7740650"/>
              <a:gd name="connsiteX106" fmla="*/ 7827177 w 12192000"/>
              <a:gd name="connsiteY106" fmla="*/ 7122895 h 7740650"/>
              <a:gd name="connsiteX107" fmla="*/ 8021002 w 12192000"/>
              <a:gd name="connsiteY107" fmla="*/ 6735245 h 7740650"/>
              <a:gd name="connsiteX108" fmla="*/ 7827177 w 12192000"/>
              <a:gd name="connsiteY108" fmla="*/ 6347594 h 7740650"/>
              <a:gd name="connsiteX109" fmla="*/ 7407107 w 12192000"/>
              <a:gd name="connsiteY109" fmla="*/ 6347594 h 7740650"/>
              <a:gd name="connsiteX110" fmla="*/ 8194825 w 12192000"/>
              <a:gd name="connsiteY110" fmla="*/ 6898373 h 7740650"/>
              <a:gd name="connsiteX111" fmla="*/ 8001000 w 12192000"/>
              <a:gd name="connsiteY111" fmla="*/ 7286024 h 7740650"/>
              <a:gd name="connsiteX112" fmla="*/ 8194825 w 12192000"/>
              <a:gd name="connsiteY112" fmla="*/ 7673674 h 7740650"/>
              <a:gd name="connsiteX113" fmla="*/ 8614895 w 12192000"/>
              <a:gd name="connsiteY113" fmla="*/ 7673674 h 7740650"/>
              <a:gd name="connsiteX114" fmla="*/ 8808720 w 12192000"/>
              <a:gd name="connsiteY114" fmla="*/ 7286024 h 7740650"/>
              <a:gd name="connsiteX115" fmla="*/ 8614895 w 12192000"/>
              <a:gd name="connsiteY115" fmla="*/ 6898373 h 7740650"/>
              <a:gd name="connsiteX116" fmla="*/ 8194825 w 12192000"/>
              <a:gd name="connsiteY116" fmla="*/ 6898373 h 7740650"/>
              <a:gd name="connsiteX117" fmla="*/ 5055385 w 12192000"/>
              <a:gd name="connsiteY117" fmla="*/ 5809413 h 7740650"/>
              <a:gd name="connsiteX118" fmla="*/ 4861560 w 12192000"/>
              <a:gd name="connsiteY118" fmla="*/ 6197064 h 7740650"/>
              <a:gd name="connsiteX119" fmla="*/ 5055385 w 12192000"/>
              <a:gd name="connsiteY119" fmla="*/ 6584714 h 7740650"/>
              <a:gd name="connsiteX120" fmla="*/ 5475455 w 12192000"/>
              <a:gd name="connsiteY120" fmla="*/ 6584714 h 7740650"/>
              <a:gd name="connsiteX121" fmla="*/ 5669280 w 12192000"/>
              <a:gd name="connsiteY121" fmla="*/ 6197064 h 7740650"/>
              <a:gd name="connsiteX122" fmla="*/ 5475455 w 12192000"/>
              <a:gd name="connsiteY122" fmla="*/ 5809413 h 7740650"/>
              <a:gd name="connsiteX123" fmla="*/ 5055385 w 12192000"/>
              <a:gd name="connsiteY123" fmla="*/ 5809413 h 7740650"/>
              <a:gd name="connsiteX124" fmla="*/ 5817385 w 12192000"/>
              <a:gd name="connsiteY124" fmla="*/ 6397391 h 7740650"/>
              <a:gd name="connsiteX125" fmla="*/ 5623560 w 12192000"/>
              <a:gd name="connsiteY125" fmla="*/ 6785042 h 7740650"/>
              <a:gd name="connsiteX126" fmla="*/ 5817385 w 12192000"/>
              <a:gd name="connsiteY126" fmla="*/ 7172692 h 7740650"/>
              <a:gd name="connsiteX127" fmla="*/ 6237455 w 12192000"/>
              <a:gd name="connsiteY127" fmla="*/ 7172692 h 7740650"/>
              <a:gd name="connsiteX128" fmla="*/ 6431280 w 12192000"/>
              <a:gd name="connsiteY128" fmla="*/ 6785042 h 7740650"/>
              <a:gd name="connsiteX129" fmla="*/ 6237455 w 12192000"/>
              <a:gd name="connsiteY129" fmla="*/ 6397391 h 7740650"/>
              <a:gd name="connsiteX130" fmla="*/ 5817385 w 12192000"/>
              <a:gd name="connsiteY130" fmla="*/ 6397391 h 7740650"/>
              <a:gd name="connsiteX131" fmla="*/ 6625105 w 12192000"/>
              <a:gd name="connsiteY131" fmla="*/ 6898373 h 7740650"/>
              <a:gd name="connsiteX132" fmla="*/ 6431280 w 12192000"/>
              <a:gd name="connsiteY132" fmla="*/ 7286024 h 7740650"/>
              <a:gd name="connsiteX133" fmla="*/ 6625105 w 12192000"/>
              <a:gd name="connsiteY133" fmla="*/ 7673674 h 7740650"/>
              <a:gd name="connsiteX134" fmla="*/ 7045175 w 12192000"/>
              <a:gd name="connsiteY134" fmla="*/ 7673674 h 7740650"/>
              <a:gd name="connsiteX135" fmla="*/ 7239000 w 12192000"/>
              <a:gd name="connsiteY135" fmla="*/ 7286024 h 7740650"/>
              <a:gd name="connsiteX136" fmla="*/ 7045175 w 12192000"/>
              <a:gd name="connsiteY136" fmla="*/ 6898373 h 7740650"/>
              <a:gd name="connsiteX137" fmla="*/ 6625105 w 12192000"/>
              <a:gd name="connsiteY137" fmla="*/ 6898373 h 7740650"/>
              <a:gd name="connsiteX138" fmla="*/ 3485665 w 12192000"/>
              <a:gd name="connsiteY138" fmla="*/ 5809413 h 7740650"/>
              <a:gd name="connsiteX139" fmla="*/ 3291840 w 12192000"/>
              <a:gd name="connsiteY139" fmla="*/ 6197064 h 7740650"/>
              <a:gd name="connsiteX140" fmla="*/ 3485665 w 12192000"/>
              <a:gd name="connsiteY140" fmla="*/ 6584714 h 7740650"/>
              <a:gd name="connsiteX141" fmla="*/ 3905735 w 12192000"/>
              <a:gd name="connsiteY141" fmla="*/ 6584714 h 7740650"/>
              <a:gd name="connsiteX142" fmla="*/ 4099560 w 12192000"/>
              <a:gd name="connsiteY142" fmla="*/ 6197064 h 7740650"/>
              <a:gd name="connsiteX143" fmla="*/ 3905735 w 12192000"/>
              <a:gd name="connsiteY143" fmla="*/ 5809413 h 7740650"/>
              <a:gd name="connsiteX144" fmla="*/ 3485665 w 12192000"/>
              <a:gd name="connsiteY144" fmla="*/ 5809413 h 7740650"/>
              <a:gd name="connsiteX145" fmla="*/ 4247665 w 12192000"/>
              <a:gd name="connsiteY145" fmla="*/ 6397391 h 7740650"/>
              <a:gd name="connsiteX146" fmla="*/ 4053840 w 12192000"/>
              <a:gd name="connsiteY146" fmla="*/ 6785042 h 7740650"/>
              <a:gd name="connsiteX147" fmla="*/ 4247665 w 12192000"/>
              <a:gd name="connsiteY147" fmla="*/ 7172692 h 7740650"/>
              <a:gd name="connsiteX148" fmla="*/ 4667735 w 12192000"/>
              <a:gd name="connsiteY148" fmla="*/ 7172692 h 7740650"/>
              <a:gd name="connsiteX149" fmla="*/ 4861560 w 12192000"/>
              <a:gd name="connsiteY149" fmla="*/ 6785042 h 7740650"/>
              <a:gd name="connsiteX150" fmla="*/ 4667735 w 12192000"/>
              <a:gd name="connsiteY150" fmla="*/ 6397391 h 7740650"/>
              <a:gd name="connsiteX151" fmla="*/ 4247665 w 12192000"/>
              <a:gd name="connsiteY151" fmla="*/ 6397391 h 7740650"/>
              <a:gd name="connsiteX152" fmla="*/ 5032525 w 12192000"/>
              <a:gd name="connsiteY152" fmla="*/ 6898373 h 7740650"/>
              <a:gd name="connsiteX153" fmla="*/ 4838700 w 12192000"/>
              <a:gd name="connsiteY153" fmla="*/ 7286024 h 7740650"/>
              <a:gd name="connsiteX154" fmla="*/ 5032525 w 12192000"/>
              <a:gd name="connsiteY154" fmla="*/ 7673674 h 7740650"/>
              <a:gd name="connsiteX155" fmla="*/ 5452595 w 12192000"/>
              <a:gd name="connsiteY155" fmla="*/ 7673674 h 7740650"/>
              <a:gd name="connsiteX156" fmla="*/ 5646420 w 12192000"/>
              <a:gd name="connsiteY156" fmla="*/ 7286024 h 7740650"/>
              <a:gd name="connsiteX157" fmla="*/ 5452595 w 12192000"/>
              <a:gd name="connsiteY157" fmla="*/ 6898373 h 7740650"/>
              <a:gd name="connsiteX158" fmla="*/ 5032525 w 12192000"/>
              <a:gd name="connsiteY158" fmla="*/ 6898373 h 7740650"/>
              <a:gd name="connsiteX159" fmla="*/ 1153945 w 12192000"/>
              <a:gd name="connsiteY159" fmla="*/ 5380806 h 7740650"/>
              <a:gd name="connsiteX160" fmla="*/ 960120 w 12192000"/>
              <a:gd name="connsiteY160" fmla="*/ 5768457 h 7740650"/>
              <a:gd name="connsiteX161" fmla="*/ 1153945 w 12192000"/>
              <a:gd name="connsiteY161" fmla="*/ 6156107 h 7740650"/>
              <a:gd name="connsiteX162" fmla="*/ 1574015 w 12192000"/>
              <a:gd name="connsiteY162" fmla="*/ 6156107 h 7740650"/>
              <a:gd name="connsiteX163" fmla="*/ 1767840 w 12192000"/>
              <a:gd name="connsiteY163" fmla="*/ 5768457 h 7740650"/>
              <a:gd name="connsiteX164" fmla="*/ 1574015 w 12192000"/>
              <a:gd name="connsiteY164" fmla="*/ 5380806 h 7740650"/>
              <a:gd name="connsiteX165" fmla="*/ 1153945 w 12192000"/>
              <a:gd name="connsiteY165" fmla="*/ 5380806 h 7740650"/>
              <a:gd name="connsiteX166" fmla="*/ 1933089 w 12192000"/>
              <a:gd name="connsiteY166" fmla="*/ 5809413 h 7740650"/>
              <a:gd name="connsiteX167" fmla="*/ 1739264 w 12192000"/>
              <a:gd name="connsiteY167" fmla="*/ 6197064 h 7740650"/>
              <a:gd name="connsiteX168" fmla="*/ 1933089 w 12192000"/>
              <a:gd name="connsiteY168" fmla="*/ 6584714 h 7740650"/>
              <a:gd name="connsiteX169" fmla="*/ 2353159 w 12192000"/>
              <a:gd name="connsiteY169" fmla="*/ 6584714 h 7740650"/>
              <a:gd name="connsiteX170" fmla="*/ 2546984 w 12192000"/>
              <a:gd name="connsiteY170" fmla="*/ 6197064 h 7740650"/>
              <a:gd name="connsiteX171" fmla="*/ 2353159 w 12192000"/>
              <a:gd name="connsiteY171" fmla="*/ 5809413 h 7740650"/>
              <a:gd name="connsiteX172" fmla="*/ 1933089 w 12192000"/>
              <a:gd name="connsiteY172" fmla="*/ 5809413 h 7740650"/>
              <a:gd name="connsiteX173" fmla="*/ 2700805 w 12192000"/>
              <a:gd name="connsiteY173" fmla="*/ 6328477 h 7740650"/>
              <a:gd name="connsiteX174" fmla="*/ 2506980 w 12192000"/>
              <a:gd name="connsiteY174" fmla="*/ 6716128 h 7740650"/>
              <a:gd name="connsiteX175" fmla="*/ 2700805 w 12192000"/>
              <a:gd name="connsiteY175" fmla="*/ 7103778 h 7740650"/>
              <a:gd name="connsiteX176" fmla="*/ 3120875 w 12192000"/>
              <a:gd name="connsiteY176" fmla="*/ 7103778 h 7740650"/>
              <a:gd name="connsiteX177" fmla="*/ 3314700 w 12192000"/>
              <a:gd name="connsiteY177" fmla="*/ 6716128 h 7740650"/>
              <a:gd name="connsiteX178" fmla="*/ 3120875 w 12192000"/>
              <a:gd name="connsiteY178" fmla="*/ 6328477 h 7740650"/>
              <a:gd name="connsiteX179" fmla="*/ 2700805 w 12192000"/>
              <a:gd name="connsiteY179" fmla="*/ 6328477 h 7740650"/>
              <a:gd name="connsiteX180" fmla="*/ 3462805 w 12192000"/>
              <a:gd name="connsiteY180" fmla="*/ 6898373 h 7740650"/>
              <a:gd name="connsiteX181" fmla="*/ 3268980 w 12192000"/>
              <a:gd name="connsiteY181" fmla="*/ 7286024 h 7740650"/>
              <a:gd name="connsiteX182" fmla="*/ 3462805 w 12192000"/>
              <a:gd name="connsiteY182" fmla="*/ 7673674 h 7740650"/>
              <a:gd name="connsiteX183" fmla="*/ 3882875 w 12192000"/>
              <a:gd name="connsiteY183" fmla="*/ 7673674 h 7740650"/>
              <a:gd name="connsiteX184" fmla="*/ 4076700 w 12192000"/>
              <a:gd name="connsiteY184" fmla="*/ 7286024 h 7740650"/>
              <a:gd name="connsiteX185" fmla="*/ 3882875 w 12192000"/>
              <a:gd name="connsiteY185" fmla="*/ 6898373 h 7740650"/>
              <a:gd name="connsiteX186" fmla="*/ 3462805 w 12192000"/>
              <a:gd name="connsiteY186" fmla="*/ 6898373 h 7740650"/>
              <a:gd name="connsiteX187" fmla="*/ 369085 w 12192000"/>
              <a:gd name="connsiteY187" fmla="*/ 5809413 h 7740650"/>
              <a:gd name="connsiteX188" fmla="*/ 175260 w 12192000"/>
              <a:gd name="connsiteY188" fmla="*/ 6197064 h 7740650"/>
              <a:gd name="connsiteX189" fmla="*/ 369085 w 12192000"/>
              <a:gd name="connsiteY189" fmla="*/ 6584714 h 7740650"/>
              <a:gd name="connsiteX190" fmla="*/ 789155 w 12192000"/>
              <a:gd name="connsiteY190" fmla="*/ 6584714 h 7740650"/>
              <a:gd name="connsiteX191" fmla="*/ 982980 w 12192000"/>
              <a:gd name="connsiteY191" fmla="*/ 6197064 h 7740650"/>
              <a:gd name="connsiteX192" fmla="*/ 789155 w 12192000"/>
              <a:gd name="connsiteY192" fmla="*/ 5809413 h 7740650"/>
              <a:gd name="connsiteX193" fmla="*/ 369085 w 12192000"/>
              <a:gd name="connsiteY193" fmla="*/ 5809413 h 7740650"/>
              <a:gd name="connsiteX194" fmla="*/ 1131085 w 12192000"/>
              <a:gd name="connsiteY194" fmla="*/ 6386212 h 7740650"/>
              <a:gd name="connsiteX195" fmla="*/ 937260 w 12192000"/>
              <a:gd name="connsiteY195" fmla="*/ 6773863 h 7740650"/>
              <a:gd name="connsiteX196" fmla="*/ 1131085 w 12192000"/>
              <a:gd name="connsiteY196" fmla="*/ 7161513 h 7740650"/>
              <a:gd name="connsiteX197" fmla="*/ 1551155 w 12192000"/>
              <a:gd name="connsiteY197" fmla="*/ 7161513 h 7740650"/>
              <a:gd name="connsiteX198" fmla="*/ 1744980 w 12192000"/>
              <a:gd name="connsiteY198" fmla="*/ 6773863 h 7740650"/>
              <a:gd name="connsiteX199" fmla="*/ 1551155 w 12192000"/>
              <a:gd name="connsiteY199" fmla="*/ 6386212 h 7740650"/>
              <a:gd name="connsiteX200" fmla="*/ 1131085 w 12192000"/>
              <a:gd name="connsiteY200" fmla="*/ 6386212 h 7740650"/>
              <a:gd name="connsiteX201" fmla="*/ 1915945 w 12192000"/>
              <a:gd name="connsiteY201" fmla="*/ 6898373 h 7740650"/>
              <a:gd name="connsiteX202" fmla="*/ 1722120 w 12192000"/>
              <a:gd name="connsiteY202" fmla="*/ 7286024 h 7740650"/>
              <a:gd name="connsiteX203" fmla="*/ 1915945 w 12192000"/>
              <a:gd name="connsiteY203" fmla="*/ 7673674 h 7740650"/>
              <a:gd name="connsiteX204" fmla="*/ 2336015 w 12192000"/>
              <a:gd name="connsiteY204" fmla="*/ 7673674 h 7740650"/>
              <a:gd name="connsiteX205" fmla="*/ 2529840 w 12192000"/>
              <a:gd name="connsiteY205" fmla="*/ 7286024 h 7740650"/>
              <a:gd name="connsiteX206" fmla="*/ 2336015 w 12192000"/>
              <a:gd name="connsiteY206" fmla="*/ 6898373 h 7740650"/>
              <a:gd name="connsiteX207" fmla="*/ 1915945 w 12192000"/>
              <a:gd name="connsiteY207" fmla="*/ 6898373 h 7740650"/>
              <a:gd name="connsiteX208" fmla="*/ 346225 w 12192000"/>
              <a:gd name="connsiteY208" fmla="*/ 6898373 h 7740650"/>
              <a:gd name="connsiteX209" fmla="*/ 152400 w 12192000"/>
              <a:gd name="connsiteY209" fmla="*/ 7286024 h 7740650"/>
              <a:gd name="connsiteX210" fmla="*/ 346225 w 12192000"/>
              <a:gd name="connsiteY210" fmla="*/ 7673674 h 7740650"/>
              <a:gd name="connsiteX211" fmla="*/ 766295 w 12192000"/>
              <a:gd name="connsiteY211" fmla="*/ 7673674 h 7740650"/>
              <a:gd name="connsiteX212" fmla="*/ 960120 w 12192000"/>
              <a:gd name="connsiteY212" fmla="*/ 7286024 h 7740650"/>
              <a:gd name="connsiteX213" fmla="*/ 766295 w 12192000"/>
              <a:gd name="connsiteY213" fmla="*/ 6898373 h 7740650"/>
              <a:gd name="connsiteX214" fmla="*/ 346225 w 12192000"/>
              <a:gd name="connsiteY214" fmla="*/ 6898373 h 774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12192000" h="7740650">
                <a:moveTo>
                  <a:pt x="0" y="0"/>
                </a:moveTo>
                <a:lnTo>
                  <a:pt x="12192000" y="0"/>
                </a:lnTo>
                <a:lnTo>
                  <a:pt x="12192000" y="7740650"/>
                </a:lnTo>
                <a:lnTo>
                  <a:pt x="0" y="7740650"/>
                </a:lnTo>
                <a:lnTo>
                  <a:pt x="0" y="0"/>
                </a:lnTo>
                <a:close/>
                <a:moveTo>
                  <a:pt x="2723665" y="5323071"/>
                </a:moveTo>
                <a:lnTo>
                  <a:pt x="2529840" y="5710722"/>
                </a:lnTo>
                <a:lnTo>
                  <a:pt x="2723665" y="6098372"/>
                </a:lnTo>
                <a:lnTo>
                  <a:pt x="3143735" y="6098372"/>
                </a:lnTo>
                <a:lnTo>
                  <a:pt x="3337560" y="5710722"/>
                </a:lnTo>
                <a:lnTo>
                  <a:pt x="3143735" y="5323071"/>
                </a:lnTo>
                <a:lnTo>
                  <a:pt x="2723665" y="5323071"/>
                </a:lnTo>
                <a:close/>
                <a:moveTo>
                  <a:pt x="9048265" y="5334900"/>
                </a:moveTo>
                <a:lnTo>
                  <a:pt x="8854440" y="5722551"/>
                </a:lnTo>
                <a:lnTo>
                  <a:pt x="9048265" y="6110201"/>
                </a:lnTo>
                <a:lnTo>
                  <a:pt x="9468335" y="6110201"/>
                </a:lnTo>
                <a:lnTo>
                  <a:pt x="9662160" y="5722551"/>
                </a:lnTo>
                <a:lnTo>
                  <a:pt x="9468335" y="5334900"/>
                </a:lnTo>
                <a:lnTo>
                  <a:pt x="9048265" y="5334900"/>
                </a:lnTo>
                <a:close/>
                <a:moveTo>
                  <a:pt x="10595125" y="5378794"/>
                </a:moveTo>
                <a:lnTo>
                  <a:pt x="10401300" y="5766445"/>
                </a:lnTo>
                <a:lnTo>
                  <a:pt x="10595125" y="6154095"/>
                </a:lnTo>
                <a:lnTo>
                  <a:pt x="11015195" y="6154095"/>
                </a:lnTo>
                <a:lnTo>
                  <a:pt x="11209020" y="5766445"/>
                </a:lnTo>
                <a:lnTo>
                  <a:pt x="11015195" y="5378794"/>
                </a:lnTo>
                <a:lnTo>
                  <a:pt x="10595125" y="5378794"/>
                </a:lnTo>
                <a:close/>
                <a:moveTo>
                  <a:pt x="11334265" y="5809413"/>
                </a:moveTo>
                <a:lnTo>
                  <a:pt x="11140440" y="6197064"/>
                </a:lnTo>
                <a:lnTo>
                  <a:pt x="11334265" y="6584714"/>
                </a:lnTo>
                <a:lnTo>
                  <a:pt x="11754335" y="6584714"/>
                </a:lnTo>
                <a:lnTo>
                  <a:pt x="11948160" y="6197064"/>
                </a:lnTo>
                <a:lnTo>
                  <a:pt x="11754335" y="5809413"/>
                </a:lnTo>
                <a:lnTo>
                  <a:pt x="11334265" y="5809413"/>
                </a:lnTo>
                <a:close/>
                <a:moveTo>
                  <a:pt x="9764545" y="5809413"/>
                </a:moveTo>
                <a:lnTo>
                  <a:pt x="9570720" y="6197064"/>
                </a:lnTo>
                <a:lnTo>
                  <a:pt x="9764545" y="6584714"/>
                </a:lnTo>
                <a:lnTo>
                  <a:pt x="10184615" y="6584714"/>
                </a:lnTo>
                <a:lnTo>
                  <a:pt x="10378440" y="6197064"/>
                </a:lnTo>
                <a:lnTo>
                  <a:pt x="10184615" y="5809413"/>
                </a:lnTo>
                <a:lnTo>
                  <a:pt x="9764545" y="5809413"/>
                </a:lnTo>
                <a:close/>
                <a:moveTo>
                  <a:pt x="10572265" y="6384200"/>
                </a:moveTo>
                <a:lnTo>
                  <a:pt x="10378440" y="6771851"/>
                </a:lnTo>
                <a:lnTo>
                  <a:pt x="10572265" y="7159501"/>
                </a:lnTo>
                <a:lnTo>
                  <a:pt x="10992335" y="7159501"/>
                </a:lnTo>
                <a:lnTo>
                  <a:pt x="11186160" y="6771851"/>
                </a:lnTo>
                <a:lnTo>
                  <a:pt x="10992335" y="6384200"/>
                </a:lnTo>
                <a:lnTo>
                  <a:pt x="10572265" y="6384200"/>
                </a:lnTo>
                <a:close/>
                <a:moveTo>
                  <a:pt x="11311405" y="6898373"/>
                </a:moveTo>
                <a:lnTo>
                  <a:pt x="11117580" y="7286024"/>
                </a:lnTo>
                <a:lnTo>
                  <a:pt x="11311405" y="7673674"/>
                </a:lnTo>
                <a:lnTo>
                  <a:pt x="11731475" y="7673674"/>
                </a:lnTo>
                <a:lnTo>
                  <a:pt x="11925300" y="7286024"/>
                </a:lnTo>
                <a:lnTo>
                  <a:pt x="11731475" y="6898373"/>
                </a:lnTo>
                <a:lnTo>
                  <a:pt x="11311405" y="6898373"/>
                </a:lnTo>
                <a:close/>
                <a:moveTo>
                  <a:pt x="7429967" y="5342188"/>
                </a:moveTo>
                <a:lnTo>
                  <a:pt x="7236142" y="5729839"/>
                </a:lnTo>
                <a:lnTo>
                  <a:pt x="7429967" y="6117489"/>
                </a:lnTo>
                <a:lnTo>
                  <a:pt x="7850037" y="6117489"/>
                </a:lnTo>
                <a:lnTo>
                  <a:pt x="8043862" y="5729839"/>
                </a:lnTo>
                <a:lnTo>
                  <a:pt x="7850037" y="5342188"/>
                </a:lnTo>
                <a:lnTo>
                  <a:pt x="7429967" y="5342188"/>
                </a:lnTo>
                <a:close/>
                <a:moveTo>
                  <a:pt x="8217685" y="5809413"/>
                </a:moveTo>
                <a:lnTo>
                  <a:pt x="8023860" y="6197064"/>
                </a:lnTo>
                <a:lnTo>
                  <a:pt x="8217685" y="6584714"/>
                </a:lnTo>
                <a:lnTo>
                  <a:pt x="8637755" y="6584714"/>
                </a:lnTo>
                <a:lnTo>
                  <a:pt x="8831580" y="6197064"/>
                </a:lnTo>
                <a:lnTo>
                  <a:pt x="8637755" y="5809413"/>
                </a:lnTo>
                <a:lnTo>
                  <a:pt x="8217685" y="5809413"/>
                </a:lnTo>
                <a:close/>
                <a:moveTo>
                  <a:pt x="9025405" y="6340306"/>
                </a:moveTo>
                <a:lnTo>
                  <a:pt x="8831580" y="6727957"/>
                </a:lnTo>
                <a:lnTo>
                  <a:pt x="9025405" y="7115607"/>
                </a:lnTo>
                <a:lnTo>
                  <a:pt x="9445475" y="7115607"/>
                </a:lnTo>
                <a:lnTo>
                  <a:pt x="9639300" y="6727957"/>
                </a:lnTo>
                <a:lnTo>
                  <a:pt x="9445475" y="6340306"/>
                </a:lnTo>
                <a:lnTo>
                  <a:pt x="9025405" y="6340306"/>
                </a:lnTo>
                <a:close/>
                <a:moveTo>
                  <a:pt x="9741685" y="6898373"/>
                </a:moveTo>
                <a:lnTo>
                  <a:pt x="9547860" y="7286024"/>
                </a:lnTo>
                <a:lnTo>
                  <a:pt x="9741685" y="7673674"/>
                </a:lnTo>
                <a:lnTo>
                  <a:pt x="10161755" y="7673674"/>
                </a:lnTo>
                <a:lnTo>
                  <a:pt x="10355580" y="7286024"/>
                </a:lnTo>
                <a:lnTo>
                  <a:pt x="10161755" y="6898373"/>
                </a:lnTo>
                <a:lnTo>
                  <a:pt x="9741685" y="6898373"/>
                </a:lnTo>
                <a:close/>
                <a:moveTo>
                  <a:pt x="4270525" y="5391985"/>
                </a:moveTo>
                <a:lnTo>
                  <a:pt x="4076700" y="5779636"/>
                </a:lnTo>
                <a:lnTo>
                  <a:pt x="4270525" y="6167286"/>
                </a:lnTo>
                <a:lnTo>
                  <a:pt x="4690595" y="6167286"/>
                </a:lnTo>
                <a:lnTo>
                  <a:pt x="4884420" y="5779636"/>
                </a:lnTo>
                <a:lnTo>
                  <a:pt x="4690595" y="5391985"/>
                </a:lnTo>
                <a:lnTo>
                  <a:pt x="4270525" y="5391985"/>
                </a:lnTo>
                <a:close/>
                <a:moveTo>
                  <a:pt x="5840245" y="5391985"/>
                </a:moveTo>
                <a:lnTo>
                  <a:pt x="5646420" y="5779636"/>
                </a:lnTo>
                <a:lnTo>
                  <a:pt x="5840245" y="6167286"/>
                </a:lnTo>
                <a:lnTo>
                  <a:pt x="6260315" y="6167286"/>
                </a:lnTo>
                <a:lnTo>
                  <a:pt x="6454140" y="5779636"/>
                </a:lnTo>
                <a:lnTo>
                  <a:pt x="6260315" y="5391985"/>
                </a:lnTo>
                <a:lnTo>
                  <a:pt x="5840245" y="5391985"/>
                </a:lnTo>
                <a:close/>
                <a:moveTo>
                  <a:pt x="6647965" y="5809413"/>
                </a:moveTo>
                <a:lnTo>
                  <a:pt x="6454140" y="6197064"/>
                </a:lnTo>
                <a:lnTo>
                  <a:pt x="6647965" y="6584714"/>
                </a:lnTo>
                <a:lnTo>
                  <a:pt x="7068035" y="6584714"/>
                </a:lnTo>
                <a:lnTo>
                  <a:pt x="7261860" y="6197064"/>
                </a:lnTo>
                <a:lnTo>
                  <a:pt x="7068035" y="5809413"/>
                </a:lnTo>
                <a:lnTo>
                  <a:pt x="6647965" y="5809413"/>
                </a:lnTo>
                <a:close/>
                <a:moveTo>
                  <a:pt x="7407107" y="6347594"/>
                </a:moveTo>
                <a:lnTo>
                  <a:pt x="7213282" y="6735245"/>
                </a:lnTo>
                <a:lnTo>
                  <a:pt x="7407107" y="7122895"/>
                </a:lnTo>
                <a:lnTo>
                  <a:pt x="7827177" y="7122895"/>
                </a:lnTo>
                <a:lnTo>
                  <a:pt x="8021002" y="6735245"/>
                </a:lnTo>
                <a:lnTo>
                  <a:pt x="7827177" y="6347594"/>
                </a:lnTo>
                <a:lnTo>
                  <a:pt x="7407107" y="6347594"/>
                </a:lnTo>
                <a:close/>
                <a:moveTo>
                  <a:pt x="8194825" y="6898373"/>
                </a:moveTo>
                <a:lnTo>
                  <a:pt x="8001000" y="7286024"/>
                </a:lnTo>
                <a:lnTo>
                  <a:pt x="8194825" y="7673674"/>
                </a:lnTo>
                <a:lnTo>
                  <a:pt x="8614895" y="7673674"/>
                </a:lnTo>
                <a:lnTo>
                  <a:pt x="8808720" y="7286024"/>
                </a:lnTo>
                <a:lnTo>
                  <a:pt x="8614895" y="6898373"/>
                </a:lnTo>
                <a:lnTo>
                  <a:pt x="8194825" y="6898373"/>
                </a:lnTo>
                <a:close/>
                <a:moveTo>
                  <a:pt x="5055385" y="5809413"/>
                </a:moveTo>
                <a:lnTo>
                  <a:pt x="4861560" y="6197064"/>
                </a:lnTo>
                <a:lnTo>
                  <a:pt x="5055385" y="6584714"/>
                </a:lnTo>
                <a:lnTo>
                  <a:pt x="5475455" y="6584714"/>
                </a:lnTo>
                <a:lnTo>
                  <a:pt x="5669280" y="6197064"/>
                </a:lnTo>
                <a:lnTo>
                  <a:pt x="5475455" y="5809413"/>
                </a:lnTo>
                <a:lnTo>
                  <a:pt x="5055385" y="5809413"/>
                </a:lnTo>
                <a:close/>
                <a:moveTo>
                  <a:pt x="5817385" y="6397391"/>
                </a:moveTo>
                <a:lnTo>
                  <a:pt x="5623560" y="6785042"/>
                </a:lnTo>
                <a:lnTo>
                  <a:pt x="5817385" y="7172692"/>
                </a:lnTo>
                <a:lnTo>
                  <a:pt x="6237455" y="7172692"/>
                </a:lnTo>
                <a:lnTo>
                  <a:pt x="6431280" y="6785042"/>
                </a:lnTo>
                <a:lnTo>
                  <a:pt x="6237455" y="6397391"/>
                </a:lnTo>
                <a:lnTo>
                  <a:pt x="5817385" y="6397391"/>
                </a:lnTo>
                <a:close/>
                <a:moveTo>
                  <a:pt x="6625105" y="6898373"/>
                </a:moveTo>
                <a:lnTo>
                  <a:pt x="6431280" y="7286024"/>
                </a:lnTo>
                <a:lnTo>
                  <a:pt x="6625105" y="7673674"/>
                </a:lnTo>
                <a:lnTo>
                  <a:pt x="7045175" y="7673674"/>
                </a:lnTo>
                <a:lnTo>
                  <a:pt x="7239000" y="7286024"/>
                </a:lnTo>
                <a:lnTo>
                  <a:pt x="7045175" y="6898373"/>
                </a:lnTo>
                <a:lnTo>
                  <a:pt x="6625105" y="6898373"/>
                </a:lnTo>
                <a:close/>
                <a:moveTo>
                  <a:pt x="3485665" y="5809413"/>
                </a:moveTo>
                <a:lnTo>
                  <a:pt x="3291840" y="6197064"/>
                </a:lnTo>
                <a:lnTo>
                  <a:pt x="3485665" y="6584714"/>
                </a:lnTo>
                <a:lnTo>
                  <a:pt x="3905735" y="6584714"/>
                </a:lnTo>
                <a:lnTo>
                  <a:pt x="4099560" y="6197064"/>
                </a:lnTo>
                <a:lnTo>
                  <a:pt x="3905735" y="5809413"/>
                </a:lnTo>
                <a:lnTo>
                  <a:pt x="3485665" y="5809413"/>
                </a:lnTo>
                <a:close/>
                <a:moveTo>
                  <a:pt x="4247665" y="6397391"/>
                </a:moveTo>
                <a:lnTo>
                  <a:pt x="4053840" y="6785042"/>
                </a:lnTo>
                <a:lnTo>
                  <a:pt x="4247665" y="7172692"/>
                </a:lnTo>
                <a:lnTo>
                  <a:pt x="4667735" y="7172692"/>
                </a:lnTo>
                <a:lnTo>
                  <a:pt x="4861560" y="6785042"/>
                </a:lnTo>
                <a:lnTo>
                  <a:pt x="4667735" y="6397391"/>
                </a:lnTo>
                <a:lnTo>
                  <a:pt x="4247665" y="6397391"/>
                </a:lnTo>
                <a:close/>
                <a:moveTo>
                  <a:pt x="5032525" y="6898373"/>
                </a:moveTo>
                <a:lnTo>
                  <a:pt x="4838700" y="7286024"/>
                </a:lnTo>
                <a:lnTo>
                  <a:pt x="5032525" y="7673674"/>
                </a:lnTo>
                <a:lnTo>
                  <a:pt x="5452595" y="7673674"/>
                </a:lnTo>
                <a:lnTo>
                  <a:pt x="5646420" y="7286024"/>
                </a:lnTo>
                <a:lnTo>
                  <a:pt x="5452595" y="6898373"/>
                </a:lnTo>
                <a:lnTo>
                  <a:pt x="5032525" y="6898373"/>
                </a:lnTo>
                <a:close/>
                <a:moveTo>
                  <a:pt x="1153945" y="5380806"/>
                </a:moveTo>
                <a:lnTo>
                  <a:pt x="960120" y="5768457"/>
                </a:lnTo>
                <a:lnTo>
                  <a:pt x="1153945" y="6156107"/>
                </a:lnTo>
                <a:lnTo>
                  <a:pt x="1574015" y="6156107"/>
                </a:lnTo>
                <a:lnTo>
                  <a:pt x="1767840" y="5768457"/>
                </a:lnTo>
                <a:lnTo>
                  <a:pt x="1574015" y="5380806"/>
                </a:lnTo>
                <a:lnTo>
                  <a:pt x="1153945" y="5380806"/>
                </a:lnTo>
                <a:close/>
                <a:moveTo>
                  <a:pt x="1933089" y="5809413"/>
                </a:moveTo>
                <a:lnTo>
                  <a:pt x="1739264" y="6197064"/>
                </a:lnTo>
                <a:lnTo>
                  <a:pt x="1933089" y="6584714"/>
                </a:lnTo>
                <a:lnTo>
                  <a:pt x="2353159" y="6584714"/>
                </a:lnTo>
                <a:lnTo>
                  <a:pt x="2546984" y="6197064"/>
                </a:lnTo>
                <a:lnTo>
                  <a:pt x="2353159" y="5809413"/>
                </a:lnTo>
                <a:lnTo>
                  <a:pt x="1933089" y="5809413"/>
                </a:lnTo>
                <a:close/>
                <a:moveTo>
                  <a:pt x="2700805" y="6328477"/>
                </a:moveTo>
                <a:lnTo>
                  <a:pt x="2506980" y="6716128"/>
                </a:lnTo>
                <a:lnTo>
                  <a:pt x="2700805" y="7103778"/>
                </a:lnTo>
                <a:lnTo>
                  <a:pt x="3120875" y="7103778"/>
                </a:lnTo>
                <a:lnTo>
                  <a:pt x="3314700" y="6716128"/>
                </a:lnTo>
                <a:lnTo>
                  <a:pt x="3120875" y="6328477"/>
                </a:lnTo>
                <a:lnTo>
                  <a:pt x="2700805" y="6328477"/>
                </a:lnTo>
                <a:close/>
                <a:moveTo>
                  <a:pt x="3462805" y="6898373"/>
                </a:moveTo>
                <a:lnTo>
                  <a:pt x="3268980" y="7286024"/>
                </a:lnTo>
                <a:lnTo>
                  <a:pt x="3462805" y="7673674"/>
                </a:lnTo>
                <a:lnTo>
                  <a:pt x="3882875" y="7673674"/>
                </a:lnTo>
                <a:lnTo>
                  <a:pt x="4076700" y="7286024"/>
                </a:lnTo>
                <a:lnTo>
                  <a:pt x="3882875" y="6898373"/>
                </a:lnTo>
                <a:lnTo>
                  <a:pt x="3462805" y="6898373"/>
                </a:lnTo>
                <a:close/>
                <a:moveTo>
                  <a:pt x="369085" y="5809413"/>
                </a:moveTo>
                <a:lnTo>
                  <a:pt x="175260" y="6197064"/>
                </a:lnTo>
                <a:lnTo>
                  <a:pt x="369085" y="6584714"/>
                </a:lnTo>
                <a:lnTo>
                  <a:pt x="789155" y="6584714"/>
                </a:lnTo>
                <a:lnTo>
                  <a:pt x="982980" y="6197064"/>
                </a:lnTo>
                <a:lnTo>
                  <a:pt x="789155" y="5809413"/>
                </a:lnTo>
                <a:lnTo>
                  <a:pt x="369085" y="5809413"/>
                </a:lnTo>
                <a:close/>
                <a:moveTo>
                  <a:pt x="1131085" y="6386212"/>
                </a:moveTo>
                <a:lnTo>
                  <a:pt x="937260" y="6773863"/>
                </a:lnTo>
                <a:lnTo>
                  <a:pt x="1131085" y="7161513"/>
                </a:lnTo>
                <a:lnTo>
                  <a:pt x="1551155" y="7161513"/>
                </a:lnTo>
                <a:lnTo>
                  <a:pt x="1744980" y="6773863"/>
                </a:lnTo>
                <a:lnTo>
                  <a:pt x="1551155" y="6386212"/>
                </a:lnTo>
                <a:lnTo>
                  <a:pt x="1131085" y="6386212"/>
                </a:lnTo>
                <a:close/>
                <a:moveTo>
                  <a:pt x="1915945" y="6898373"/>
                </a:moveTo>
                <a:lnTo>
                  <a:pt x="1722120" y="7286024"/>
                </a:lnTo>
                <a:lnTo>
                  <a:pt x="1915945" y="7673674"/>
                </a:lnTo>
                <a:lnTo>
                  <a:pt x="2336015" y="7673674"/>
                </a:lnTo>
                <a:lnTo>
                  <a:pt x="2529840" y="7286024"/>
                </a:lnTo>
                <a:lnTo>
                  <a:pt x="2336015" y="6898373"/>
                </a:lnTo>
                <a:lnTo>
                  <a:pt x="1915945" y="6898373"/>
                </a:lnTo>
                <a:close/>
                <a:moveTo>
                  <a:pt x="346225" y="6898373"/>
                </a:moveTo>
                <a:lnTo>
                  <a:pt x="152400" y="7286024"/>
                </a:lnTo>
                <a:lnTo>
                  <a:pt x="346225" y="7673674"/>
                </a:lnTo>
                <a:lnTo>
                  <a:pt x="766295" y="7673674"/>
                </a:lnTo>
                <a:lnTo>
                  <a:pt x="960120" y="7286024"/>
                </a:lnTo>
                <a:lnTo>
                  <a:pt x="766295" y="6898373"/>
                </a:lnTo>
                <a:lnTo>
                  <a:pt x="346225" y="6898373"/>
                </a:lnTo>
                <a:close/>
              </a:path>
            </a:pathLst>
          </a:custGeom>
          <a:gradFill flip="none" rotWithShape="1">
            <a:gsLst>
              <a:gs pos="0">
                <a:srgbClr val="BFBFBF">
                  <a:tint val="66000"/>
                  <a:satMod val="160000"/>
                </a:srgbClr>
              </a:gs>
              <a:gs pos="50000">
                <a:srgbClr val="BFBFBF">
                  <a:tint val="44500"/>
                  <a:satMod val="160000"/>
                </a:srgbClr>
              </a:gs>
              <a:gs pos="100000">
                <a:srgbClr val="BFBFB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xmlns="" id="{C1306F92-9C57-4694-825A-0DBC4B7AE7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6" t="6000" r="55719" b="45551"/>
          <a:stretch/>
        </p:blipFill>
        <p:spPr>
          <a:xfrm>
            <a:off x="8927846" y="0"/>
            <a:ext cx="3264150" cy="2880320"/>
          </a:xfrm>
          <a:prstGeom prst="rect">
            <a:avLst/>
          </a:prstGeom>
        </p:spPr>
      </p:pic>
      <p:pic>
        <p:nvPicPr>
          <p:cNvPr id="14" name="Picture 4" descr="C:\Users\gilson.machado\Desktop\bullish.png">
            <a:extLst>
              <a:ext uri="{FF2B5EF4-FFF2-40B4-BE49-F238E27FC236}">
                <a16:creationId xmlns:a16="http://schemas.microsoft.com/office/drawing/2014/main" xmlns="" id="{AF47E6AD-1D24-460C-B036-9172526CE0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9479" y="225066"/>
            <a:ext cx="462244" cy="38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C:\Users\gilson.machado\Desktop\line-chart.png">
            <a:extLst>
              <a:ext uri="{FF2B5EF4-FFF2-40B4-BE49-F238E27FC236}">
                <a16:creationId xmlns:a16="http://schemas.microsoft.com/office/drawing/2014/main" xmlns="" id="{AEED4ED1-D0CD-4583-89B2-78725981644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0730" y="1732043"/>
            <a:ext cx="539743" cy="503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gilson.machado\Desktop\permanent-job.png">
            <a:extLst>
              <a:ext uri="{FF2B5EF4-FFF2-40B4-BE49-F238E27FC236}">
                <a16:creationId xmlns:a16="http://schemas.microsoft.com/office/drawing/2014/main" xmlns="" id="{823079CA-D718-4C16-B2A7-0533EE6E150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2195" y="199873"/>
            <a:ext cx="504056" cy="434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gilson.machado\Desktop\teacher-hirring.png">
            <a:extLst>
              <a:ext uri="{FF2B5EF4-FFF2-40B4-BE49-F238E27FC236}">
                <a16:creationId xmlns:a16="http://schemas.microsoft.com/office/drawing/2014/main" xmlns="" id="{E3A1E282-C04C-45DD-AC8C-914E182C03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9404" y="1746774"/>
            <a:ext cx="549638" cy="54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xmlns="" id="{95CB7A32-6D2D-4F35-9F52-5550E84A2FC9}"/>
              </a:ext>
            </a:extLst>
          </p:cNvPr>
          <p:cNvSpPr txBox="1"/>
          <p:nvPr userDrawn="1"/>
        </p:nvSpPr>
        <p:spPr>
          <a:xfrm>
            <a:off x="9655228" y="916940"/>
            <a:ext cx="1860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195751"/>
                </a:solidFill>
                <a:latin typeface="Aharoni" pitchFamily="2" charset="-79"/>
                <a:cs typeface="Aharoni" pitchFamily="2" charset="-79"/>
              </a:rPr>
              <a:t>DIVÍDAS</a:t>
            </a:r>
            <a:endParaRPr lang="pt-BR" sz="3200" b="1" dirty="0">
              <a:solidFill>
                <a:srgbClr val="195751"/>
              </a:solidFill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xmlns="" id="{69E82BF6-B938-4183-AF3E-36577AF1E0AB}"/>
              </a:ext>
            </a:extLst>
          </p:cNvPr>
          <p:cNvCxnSpPr>
            <a:cxnSpLocks/>
          </p:cNvCxnSpPr>
          <p:nvPr userDrawn="1"/>
        </p:nvCxnSpPr>
        <p:spPr>
          <a:xfrm>
            <a:off x="1865596" y="4402599"/>
            <a:ext cx="2270663" cy="0"/>
          </a:xfrm>
          <a:prstGeom prst="line">
            <a:avLst/>
          </a:prstGeom>
          <a:ln>
            <a:solidFill>
              <a:srgbClr val="404040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xmlns="" id="{E3574512-A8DC-4AF6-99CD-6F834D72229E}"/>
              </a:ext>
            </a:extLst>
          </p:cNvPr>
          <p:cNvCxnSpPr>
            <a:cxnSpLocks/>
          </p:cNvCxnSpPr>
          <p:nvPr userDrawn="1"/>
        </p:nvCxnSpPr>
        <p:spPr>
          <a:xfrm>
            <a:off x="8385847" y="4383400"/>
            <a:ext cx="2270663" cy="0"/>
          </a:xfrm>
          <a:prstGeom prst="line">
            <a:avLst/>
          </a:prstGeom>
          <a:ln>
            <a:solidFill>
              <a:srgbClr val="404040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tângulo 21">
            <a:extLst>
              <a:ext uri="{FF2B5EF4-FFF2-40B4-BE49-F238E27FC236}">
                <a16:creationId xmlns:a16="http://schemas.microsoft.com/office/drawing/2014/main" xmlns="" id="{76F8E681-C919-486E-A709-0EE0465F7C91}"/>
              </a:ext>
            </a:extLst>
          </p:cNvPr>
          <p:cNvSpPr/>
          <p:nvPr userDrawn="1"/>
        </p:nvSpPr>
        <p:spPr>
          <a:xfrm>
            <a:off x="4334737" y="4037106"/>
            <a:ext cx="3884163" cy="730986"/>
          </a:xfrm>
          <a:prstGeom prst="rect">
            <a:avLst/>
          </a:prstGeom>
          <a:solidFill>
            <a:srgbClr val="195751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xmlns="" id="{00A0460B-C627-468C-83F4-F677F0684395}"/>
              </a:ext>
            </a:extLst>
          </p:cNvPr>
          <p:cNvSpPr/>
          <p:nvPr userDrawn="1"/>
        </p:nvSpPr>
        <p:spPr>
          <a:xfrm>
            <a:off x="4309341" y="3969963"/>
            <a:ext cx="38841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VARIAÇÃO ACUMULADA</a:t>
            </a:r>
            <a:endParaRPr lang="pt-BR" sz="2400" b="1" dirty="0"/>
          </a:p>
        </p:txBody>
      </p:sp>
      <p:pic>
        <p:nvPicPr>
          <p:cNvPr id="24" name="Imagem 23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9615" y="2835919"/>
            <a:ext cx="3040612" cy="90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633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221766DB-403E-4DD8-BC83-2A5F024B2463}"/>
              </a:ext>
            </a:extLst>
          </p:cNvPr>
          <p:cNvSpPr/>
          <p:nvPr userDrawn="1"/>
        </p:nvSpPr>
        <p:spPr>
          <a:xfrm>
            <a:off x="0" y="0"/>
            <a:ext cx="12192000" cy="7740650"/>
          </a:xfrm>
          <a:prstGeom prst="rect">
            <a:avLst/>
          </a:prstGeom>
          <a:gradFill flip="none" rotWithShape="1">
            <a:gsLst>
              <a:gs pos="0">
                <a:srgbClr val="BFBFBF">
                  <a:tint val="66000"/>
                  <a:satMod val="160000"/>
                </a:srgbClr>
              </a:gs>
              <a:gs pos="50000">
                <a:srgbClr val="BFBFBF">
                  <a:tint val="44500"/>
                  <a:satMod val="160000"/>
                </a:srgbClr>
              </a:gs>
              <a:gs pos="100000">
                <a:srgbClr val="BFBFB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9" name="Grupo 8"/>
          <p:cNvGrpSpPr/>
          <p:nvPr userDrawn="1"/>
        </p:nvGrpSpPr>
        <p:grpSpPr>
          <a:xfrm flipH="1">
            <a:off x="6545942" y="9259"/>
            <a:ext cx="5646057" cy="7729647"/>
            <a:chOff x="8011162" y="-154200"/>
            <a:chExt cx="1556656" cy="4293096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xmlns="" id="{7DC34577-3F98-4674-9DE3-AEE2FC8686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2976" b="9952"/>
            <a:stretch/>
          </p:blipFill>
          <p:spPr>
            <a:xfrm rot="10800000" flipV="1">
              <a:off x="8011162" y="-149064"/>
              <a:ext cx="1556656" cy="4286993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xmlns="" id="{8F9A937C-DCE6-45A2-9307-C883A57E53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888"/>
            <a:stretch/>
          </p:blipFill>
          <p:spPr>
            <a:xfrm>
              <a:off x="8018194" y="-154200"/>
              <a:ext cx="1549623" cy="4293096"/>
            </a:xfrm>
            <a:prstGeom prst="rect">
              <a:avLst/>
            </a:prstGeom>
          </p:spPr>
        </p:pic>
      </p:grpSp>
      <p:grpSp>
        <p:nvGrpSpPr>
          <p:cNvPr id="12" name="Grupo 11"/>
          <p:cNvGrpSpPr/>
          <p:nvPr userDrawn="1"/>
        </p:nvGrpSpPr>
        <p:grpSpPr>
          <a:xfrm>
            <a:off x="-1" y="0"/>
            <a:ext cx="6545947" cy="7740650"/>
            <a:chOff x="8011162" y="-154200"/>
            <a:chExt cx="1556656" cy="4293096"/>
          </a:xfrm>
        </p:grpSpPr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xmlns="" id="{7DC34577-3F98-4674-9DE3-AEE2FC8686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2976" b="9952"/>
            <a:stretch/>
          </p:blipFill>
          <p:spPr>
            <a:xfrm rot="10800000" flipV="1">
              <a:off x="8011162" y="-149064"/>
              <a:ext cx="1556656" cy="4286993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xmlns="" id="{8F9A937C-DCE6-45A2-9307-C883A57E53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888"/>
            <a:stretch/>
          </p:blipFill>
          <p:spPr>
            <a:xfrm>
              <a:off x="8018194" y="-154200"/>
              <a:ext cx="1549623" cy="4293096"/>
            </a:xfrm>
            <a:prstGeom prst="rect">
              <a:avLst/>
            </a:prstGeom>
          </p:spPr>
        </p:pic>
      </p:grpSp>
      <p:cxnSp>
        <p:nvCxnSpPr>
          <p:cNvPr id="21" name="Conector reto 20"/>
          <p:cNvCxnSpPr/>
          <p:nvPr userDrawn="1"/>
        </p:nvCxnSpPr>
        <p:spPr>
          <a:xfrm flipV="1">
            <a:off x="3011084" y="883082"/>
            <a:ext cx="0" cy="670676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 userDrawn="1"/>
        </p:nvCxnSpPr>
        <p:spPr>
          <a:xfrm flipH="1" flipV="1">
            <a:off x="5471859" y="366969"/>
            <a:ext cx="3709058" cy="1372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D9836F29-B0D0-4C27-8026-9BFB7282882E}"/>
              </a:ext>
            </a:extLst>
          </p:cNvPr>
          <p:cNvSpPr/>
          <p:nvPr userDrawn="1"/>
        </p:nvSpPr>
        <p:spPr>
          <a:xfrm>
            <a:off x="5942710" y="5818341"/>
            <a:ext cx="4320479" cy="901773"/>
          </a:xfrm>
          <a:prstGeom prst="rect">
            <a:avLst/>
          </a:prstGeom>
          <a:solidFill>
            <a:srgbClr val="1F4E7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6" name="Picture 1" descr="C:\Users\gilson.machado\Desktop\apple_mk762nf_01.jpg"/>
          <p:cNvPicPr>
            <a:picLocks noChangeAspect="1" noChangeArrowheads="1"/>
          </p:cNvPicPr>
          <p:nvPr userDrawn="1"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5" t="7851" r="15306" b="7068"/>
          <a:stretch/>
        </p:blipFill>
        <p:spPr bwMode="auto">
          <a:xfrm>
            <a:off x="3011084" y="380696"/>
            <a:ext cx="6169833" cy="720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ângulo 16"/>
          <p:cNvSpPr/>
          <p:nvPr userDrawn="1"/>
        </p:nvSpPr>
        <p:spPr>
          <a:xfrm>
            <a:off x="4557487" y="1196669"/>
            <a:ext cx="4339770" cy="55234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xmlns="" id="{48E7C2E4-BBB8-446A-A9BB-DD7867168DBA}"/>
              </a:ext>
            </a:extLst>
          </p:cNvPr>
          <p:cNvSpPr/>
          <p:nvPr userDrawn="1"/>
        </p:nvSpPr>
        <p:spPr>
          <a:xfrm>
            <a:off x="1604422" y="328973"/>
            <a:ext cx="3919076" cy="888829"/>
          </a:xfrm>
          <a:prstGeom prst="rect">
            <a:avLst/>
          </a:prstGeom>
          <a:solidFill>
            <a:srgbClr val="195751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xmlns="" id="{5A5514D1-941D-4AE6-BA94-6F8C08F93DD3}"/>
              </a:ext>
            </a:extLst>
          </p:cNvPr>
          <p:cNvSpPr/>
          <p:nvPr userDrawn="1"/>
        </p:nvSpPr>
        <p:spPr>
          <a:xfrm>
            <a:off x="2282718" y="102448"/>
            <a:ext cx="3659992" cy="901773"/>
          </a:xfrm>
          <a:prstGeom prst="rect">
            <a:avLst/>
          </a:prstGeom>
          <a:solidFill>
            <a:srgbClr val="1F4E7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CaixaDeTexto 19"/>
          <p:cNvSpPr txBox="1"/>
          <p:nvPr userDrawn="1"/>
        </p:nvSpPr>
        <p:spPr>
          <a:xfrm>
            <a:off x="2624974" y="422737"/>
            <a:ext cx="2975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SÉRIE HISTÓRICA</a:t>
            </a:r>
          </a:p>
        </p:txBody>
      </p:sp>
      <p:pic>
        <p:nvPicPr>
          <p:cNvPr id="18" name="Imagem 1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992" y="5870670"/>
            <a:ext cx="3040612" cy="90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243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gilson.machado\Desktop\29.jpg">
            <a:extLst>
              <a:ext uri="{FF2B5EF4-FFF2-40B4-BE49-F238E27FC236}">
                <a16:creationId xmlns:a16="http://schemas.microsoft.com/office/drawing/2014/main" xmlns="" id="{0625E7E1-E8D4-4816-84FD-A63EE625EC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0"/>
            <a:ext cx="12192000" cy="7679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Forma Livre: Forma 4">
            <a:extLst>
              <a:ext uri="{FF2B5EF4-FFF2-40B4-BE49-F238E27FC236}">
                <a16:creationId xmlns:a16="http://schemas.microsoft.com/office/drawing/2014/main" xmlns="" id="{42973012-8A2A-4401-B653-530B7164F0DF}"/>
              </a:ext>
            </a:extLst>
          </p:cNvPr>
          <p:cNvSpPr/>
          <p:nvPr userDrawn="1"/>
        </p:nvSpPr>
        <p:spPr>
          <a:xfrm>
            <a:off x="0" y="0"/>
            <a:ext cx="12192000" cy="7740650"/>
          </a:xfrm>
          <a:custGeom>
            <a:avLst/>
            <a:gdLst>
              <a:gd name="connsiteX0" fmla="*/ 0 w 12192000"/>
              <a:gd name="connsiteY0" fmla="*/ 0 h 7740650"/>
              <a:gd name="connsiteX1" fmla="*/ 12192000 w 12192000"/>
              <a:gd name="connsiteY1" fmla="*/ 0 h 7740650"/>
              <a:gd name="connsiteX2" fmla="*/ 12192000 w 12192000"/>
              <a:gd name="connsiteY2" fmla="*/ 7740650 h 7740650"/>
              <a:gd name="connsiteX3" fmla="*/ 0 w 12192000"/>
              <a:gd name="connsiteY3" fmla="*/ 7740650 h 7740650"/>
              <a:gd name="connsiteX4" fmla="*/ 0 w 12192000"/>
              <a:gd name="connsiteY4" fmla="*/ 0 h 7740650"/>
              <a:gd name="connsiteX5" fmla="*/ 2723665 w 12192000"/>
              <a:gd name="connsiteY5" fmla="*/ 5323071 h 7740650"/>
              <a:gd name="connsiteX6" fmla="*/ 2529840 w 12192000"/>
              <a:gd name="connsiteY6" fmla="*/ 5710722 h 7740650"/>
              <a:gd name="connsiteX7" fmla="*/ 2723665 w 12192000"/>
              <a:gd name="connsiteY7" fmla="*/ 6098372 h 7740650"/>
              <a:gd name="connsiteX8" fmla="*/ 3143735 w 12192000"/>
              <a:gd name="connsiteY8" fmla="*/ 6098372 h 7740650"/>
              <a:gd name="connsiteX9" fmla="*/ 3337560 w 12192000"/>
              <a:gd name="connsiteY9" fmla="*/ 5710722 h 7740650"/>
              <a:gd name="connsiteX10" fmla="*/ 3143735 w 12192000"/>
              <a:gd name="connsiteY10" fmla="*/ 5323071 h 7740650"/>
              <a:gd name="connsiteX11" fmla="*/ 2723665 w 12192000"/>
              <a:gd name="connsiteY11" fmla="*/ 5323071 h 7740650"/>
              <a:gd name="connsiteX12" fmla="*/ 9048265 w 12192000"/>
              <a:gd name="connsiteY12" fmla="*/ 5334900 h 7740650"/>
              <a:gd name="connsiteX13" fmla="*/ 8854440 w 12192000"/>
              <a:gd name="connsiteY13" fmla="*/ 5722551 h 7740650"/>
              <a:gd name="connsiteX14" fmla="*/ 9048265 w 12192000"/>
              <a:gd name="connsiteY14" fmla="*/ 6110201 h 7740650"/>
              <a:gd name="connsiteX15" fmla="*/ 9468335 w 12192000"/>
              <a:gd name="connsiteY15" fmla="*/ 6110201 h 7740650"/>
              <a:gd name="connsiteX16" fmla="*/ 9662160 w 12192000"/>
              <a:gd name="connsiteY16" fmla="*/ 5722551 h 7740650"/>
              <a:gd name="connsiteX17" fmla="*/ 9468335 w 12192000"/>
              <a:gd name="connsiteY17" fmla="*/ 5334900 h 7740650"/>
              <a:gd name="connsiteX18" fmla="*/ 9048265 w 12192000"/>
              <a:gd name="connsiteY18" fmla="*/ 5334900 h 7740650"/>
              <a:gd name="connsiteX19" fmla="*/ 10595125 w 12192000"/>
              <a:gd name="connsiteY19" fmla="*/ 5378794 h 7740650"/>
              <a:gd name="connsiteX20" fmla="*/ 10401300 w 12192000"/>
              <a:gd name="connsiteY20" fmla="*/ 5766445 h 7740650"/>
              <a:gd name="connsiteX21" fmla="*/ 10595125 w 12192000"/>
              <a:gd name="connsiteY21" fmla="*/ 6154095 h 7740650"/>
              <a:gd name="connsiteX22" fmla="*/ 11015195 w 12192000"/>
              <a:gd name="connsiteY22" fmla="*/ 6154095 h 7740650"/>
              <a:gd name="connsiteX23" fmla="*/ 11209020 w 12192000"/>
              <a:gd name="connsiteY23" fmla="*/ 5766445 h 7740650"/>
              <a:gd name="connsiteX24" fmla="*/ 11015195 w 12192000"/>
              <a:gd name="connsiteY24" fmla="*/ 5378794 h 7740650"/>
              <a:gd name="connsiteX25" fmla="*/ 10595125 w 12192000"/>
              <a:gd name="connsiteY25" fmla="*/ 5378794 h 7740650"/>
              <a:gd name="connsiteX26" fmla="*/ 11334265 w 12192000"/>
              <a:gd name="connsiteY26" fmla="*/ 5809413 h 7740650"/>
              <a:gd name="connsiteX27" fmla="*/ 11140440 w 12192000"/>
              <a:gd name="connsiteY27" fmla="*/ 6197064 h 7740650"/>
              <a:gd name="connsiteX28" fmla="*/ 11334265 w 12192000"/>
              <a:gd name="connsiteY28" fmla="*/ 6584714 h 7740650"/>
              <a:gd name="connsiteX29" fmla="*/ 11754335 w 12192000"/>
              <a:gd name="connsiteY29" fmla="*/ 6584714 h 7740650"/>
              <a:gd name="connsiteX30" fmla="*/ 11948160 w 12192000"/>
              <a:gd name="connsiteY30" fmla="*/ 6197064 h 7740650"/>
              <a:gd name="connsiteX31" fmla="*/ 11754335 w 12192000"/>
              <a:gd name="connsiteY31" fmla="*/ 5809413 h 7740650"/>
              <a:gd name="connsiteX32" fmla="*/ 11334265 w 12192000"/>
              <a:gd name="connsiteY32" fmla="*/ 5809413 h 7740650"/>
              <a:gd name="connsiteX33" fmla="*/ 9764545 w 12192000"/>
              <a:gd name="connsiteY33" fmla="*/ 5809413 h 7740650"/>
              <a:gd name="connsiteX34" fmla="*/ 9570720 w 12192000"/>
              <a:gd name="connsiteY34" fmla="*/ 6197064 h 7740650"/>
              <a:gd name="connsiteX35" fmla="*/ 9764545 w 12192000"/>
              <a:gd name="connsiteY35" fmla="*/ 6584714 h 7740650"/>
              <a:gd name="connsiteX36" fmla="*/ 10184615 w 12192000"/>
              <a:gd name="connsiteY36" fmla="*/ 6584714 h 7740650"/>
              <a:gd name="connsiteX37" fmla="*/ 10378440 w 12192000"/>
              <a:gd name="connsiteY37" fmla="*/ 6197064 h 7740650"/>
              <a:gd name="connsiteX38" fmla="*/ 10184615 w 12192000"/>
              <a:gd name="connsiteY38" fmla="*/ 5809413 h 7740650"/>
              <a:gd name="connsiteX39" fmla="*/ 9764545 w 12192000"/>
              <a:gd name="connsiteY39" fmla="*/ 5809413 h 7740650"/>
              <a:gd name="connsiteX40" fmla="*/ 10572265 w 12192000"/>
              <a:gd name="connsiteY40" fmla="*/ 6384200 h 7740650"/>
              <a:gd name="connsiteX41" fmla="*/ 10378440 w 12192000"/>
              <a:gd name="connsiteY41" fmla="*/ 6771851 h 7740650"/>
              <a:gd name="connsiteX42" fmla="*/ 10572265 w 12192000"/>
              <a:gd name="connsiteY42" fmla="*/ 7159501 h 7740650"/>
              <a:gd name="connsiteX43" fmla="*/ 10992335 w 12192000"/>
              <a:gd name="connsiteY43" fmla="*/ 7159501 h 7740650"/>
              <a:gd name="connsiteX44" fmla="*/ 11186160 w 12192000"/>
              <a:gd name="connsiteY44" fmla="*/ 6771851 h 7740650"/>
              <a:gd name="connsiteX45" fmla="*/ 10992335 w 12192000"/>
              <a:gd name="connsiteY45" fmla="*/ 6384200 h 7740650"/>
              <a:gd name="connsiteX46" fmla="*/ 10572265 w 12192000"/>
              <a:gd name="connsiteY46" fmla="*/ 6384200 h 7740650"/>
              <a:gd name="connsiteX47" fmla="*/ 11311405 w 12192000"/>
              <a:gd name="connsiteY47" fmla="*/ 6898373 h 7740650"/>
              <a:gd name="connsiteX48" fmla="*/ 11117580 w 12192000"/>
              <a:gd name="connsiteY48" fmla="*/ 7286024 h 7740650"/>
              <a:gd name="connsiteX49" fmla="*/ 11311405 w 12192000"/>
              <a:gd name="connsiteY49" fmla="*/ 7673674 h 7740650"/>
              <a:gd name="connsiteX50" fmla="*/ 11731475 w 12192000"/>
              <a:gd name="connsiteY50" fmla="*/ 7673674 h 7740650"/>
              <a:gd name="connsiteX51" fmla="*/ 11925300 w 12192000"/>
              <a:gd name="connsiteY51" fmla="*/ 7286024 h 7740650"/>
              <a:gd name="connsiteX52" fmla="*/ 11731475 w 12192000"/>
              <a:gd name="connsiteY52" fmla="*/ 6898373 h 7740650"/>
              <a:gd name="connsiteX53" fmla="*/ 11311405 w 12192000"/>
              <a:gd name="connsiteY53" fmla="*/ 6898373 h 7740650"/>
              <a:gd name="connsiteX54" fmla="*/ 7429967 w 12192000"/>
              <a:gd name="connsiteY54" fmla="*/ 5342188 h 7740650"/>
              <a:gd name="connsiteX55" fmla="*/ 7236142 w 12192000"/>
              <a:gd name="connsiteY55" fmla="*/ 5729839 h 7740650"/>
              <a:gd name="connsiteX56" fmla="*/ 7429967 w 12192000"/>
              <a:gd name="connsiteY56" fmla="*/ 6117489 h 7740650"/>
              <a:gd name="connsiteX57" fmla="*/ 7850037 w 12192000"/>
              <a:gd name="connsiteY57" fmla="*/ 6117489 h 7740650"/>
              <a:gd name="connsiteX58" fmla="*/ 8043862 w 12192000"/>
              <a:gd name="connsiteY58" fmla="*/ 5729839 h 7740650"/>
              <a:gd name="connsiteX59" fmla="*/ 7850037 w 12192000"/>
              <a:gd name="connsiteY59" fmla="*/ 5342188 h 7740650"/>
              <a:gd name="connsiteX60" fmla="*/ 7429967 w 12192000"/>
              <a:gd name="connsiteY60" fmla="*/ 5342188 h 7740650"/>
              <a:gd name="connsiteX61" fmla="*/ 8217685 w 12192000"/>
              <a:gd name="connsiteY61" fmla="*/ 5809413 h 7740650"/>
              <a:gd name="connsiteX62" fmla="*/ 8023860 w 12192000"/>
              <a:gd name="connsiteY62" fmla="*/ 6197064 h 7740650"/>
              <a:gd name="connsiteX63" fmla="*/ 8217685 w 12192000"/>
              <a:gd name="connsiteY63" fmla="*/ 6584714 h 7740650"/>
              <a:gd name="connsiteX64" fmla="*/ 8637755 w 12192000"/>
              <a:gd name="connsiteY64" fmla="*/ 6584714 h 7740650"/>
              <a:gd name="connsiteX65" fmla="*/ 8831580 w 12192000"/>
              <a:gd name="connsiteY65" fmla="*/ 6197064 h 7740650"/>
              <a:gd name="connsiteX66" fmla="*/ 8637755 w 12192000"/>
              <a:gd name="connsiteY66" fmla="*/ 5809413 h 7740650"/>
              <a:gd name="connsiteX67" fmla="*/ 8217685 w 12192000"/>
              <a:gd name="connsiteY67" fmla="*/ 5809413 h 7740650"/>
              <a:gd name="connsiteX68" fmla="*/ 9025405 w 12192000"/>
              <a:gd name="connsiteY68" fmla="*/ 6340306 h 7740650"/>
              <a:gd name="connsiteX69" fmla="*/ 8831580 w 12192000"/>
              <a:gd name="connsiteY69" fmla="*/ 6727957 h 7740650"/>
              <a:gd name="connsiteX70" fmla="*/ 9025405 w 12192000"/>
              <a:gd name="connsiteY70" fmla="*/ 7115607 h 7740650"/>
              <a:gd name="connsiteX71" fmla="*/ 9445475 w 12192000"/>
              <a:gd name="connsiteY71" fmla="*/ 7115607 h 7740650"/>
              <a:gd name="connsiteX72" fmla="*/ 9639300 w 12192000"/>
              <a:gd name="connsiteY72" fmla="*/ 6727957 h 7740650"/>
              <a:gd name="connsiteX73" fmla="*/ 9445475 w 12192000"/>
              <a:gd name="connsiteY73" fmla="*/ 6340306 h 7740650"/>
              <a:gd name="connsiteX74" fmla="*/ 9025405 w 12192000"/>
              <a:gd name="connsiteY74" fmla="*/ 6340306 h 7740650"/>
              <a:gd name="connsiteX75" fmla="*/ 9741685 w 12192000"/>
              <a:gd name="connsiteY75" fmla="*/ 6898373 h 7740650"/>
              <a:gd name="connsiteX76" fmla="*/ 9547860 w 12192000"/>
              <a:gd name="connsiteY76" fmla="*/ 7286024 h 7740650"/>
              <a:gd name="connsiteX77" fmla="*/ 9741685 w 12192000"/>
              <a:gd name="connsiteY77" fmla="*/ 7673674 h 7740650"/>
              <a:gd name="connsiteX78" fmla="*/ 10161755 w 12192000"/>
              <a:gd name="connsiteY78" fmla="*/ 7673674 h 7740650"/>
              <a:gd name="connsiteX79" fmla="*/ 10355580 w 12192000"/>
              <a:gd name="connsiteY79" fmla="*/ 7286024 h 7740650"/>
              <a:gd name="connsiteX80" fmla="*/ 10161755 w 12192000"/>
              <a:gd name="connsiteY80" fmla="*/ 6898373 h 7740650"/>
              <a:gd name="connsiteX81" fmla="*/ 9741685 w 12192000"/>
              <a:gd name="connsiteY81" fmla="*/ 6898373 h 7740650"/>
              <a:gd name="connsiteX82" fmla="*/ 4270525 w 12192000"/>
              <a:gd name="connsiteY82" fmla="*/ 5391985 h 7740650"/>
              <a:gd name="connsiteX83" fmla="*/ 4076700 w 12192000"/>
              <a:gd name="connsiteY83" fmla="*/ 5779636 h 7740650"/>
              <a:gd name="connsiteX84" fmla="*/ 4270525 w 12192000"/>
              <a:gd name="connsiteY84" fmla="*/ 6167286 h 7740650"/>
              <a:gd name="connsiteX85" fmla="*/ 4690595 w 12192000"/>
              <a:gd name="connsiteY85" fmla="*/ 6167286 h 7740650"/>
              <a:gd name="connsiteX86" fmla="*/ 4884420 w 12192000"/>
              <a:gd name="connsiteY86" fmla="*/ 5779636 h 7740650"/>
              <a:gd name="connsiteX87" fmla="*/ 4690595 w 12192000"/>
              <a:gd name="connsiteY87" fmla="*/ 5391985 h 7740650"/>
              <a:gd name="connsiteX88" fmla="*/ 4270525 w 12192000"/>
              <a:gd name="connsiteY88" fmla="*/ 5391985 h 7740650"/>
              <a:gd name="connsiteX89" fmla="*/ 5840245 w 12192000"/>
              <a:gd name="connsiteY89" fmla="*/ 5391985 h 7740650"/>
              <a:gd name="connsiteX90" fmla="*/ 5646420 w 12192000"/>
              <a:gd name="connsiteY90" fmla="*/ 5779636 h 7740650"/>
              <a:gd name="connsiteX91" fmla="*/ 5840245 w 12192000"/>
              <a:gd name="connsiteY91" fmla="*/ 6167286 h 7740650"/>
              <a:gd name="connsiteX92" fmla="*/ 6260315 w 12192000"/>
              <a:gd name="connsiteY92" fmla="*/ 6167286 h 7740650"/>
              <a:gd name="connsiteX93" fmla="*/ 6454140 w 12192000"/>
              <a:gd name="connsiteY93" fmla="*/ 5779636 h 7740650"/>
              <a:gd name="connsiteX94" fmla="*/ 6260315 w 12192000"/>
              <a:gd name="connsiteY94" fmla="*/ 5391985 h 7740650"/>
              <a:gd name="connsiteX95" fmla="*/ 5840245 w 12192000"/>
              <a:gd name="connsiteY95" fmla="*/ 5391985 h 7740650"/>
              <a:gd name="connsiteX96" fmla="*/ 6647965 w 12192000"/>
              <a:gd name="connsiteY96" fmla="*/ 5809413 h 7740650"/>
              <a:gd name="connsiteX97" fmla="*/ 6454140 w 12192000"/>
              <a:gd name="connsiteY97" fmla="*/ 6197064 h 7740650"/>
              <a:gd name="connsiteX98" fmla="*/ 6647965 w 12192000"/>
              <a:gd name="connsiteY98" fmla="*/ 6584714 h 7740650"/>
              <a:gd name="connsiteX99" fmla="*/ 7068035 w 12192000"/>
              <a:gd name="connsiteY99" fmla="*/ 6584714 h 7740650"/>
              <a:gd name="connsiteX100" fmla="*/ 7261860 w 12192000"/>
              <a:gd name="connsiteY100" fmla="*/ 6197064 h 7740650"/>
              <a:gd name="connsiteX101" fmla="*/ 7068035 w 12192000"/>
              <a:gd name="connsiteY101" fmla="*/ 5809413 h 7740650"/>
              <a:gd name="connsiteX102" fmla="*/ 6647965 w 12192000"/>
              <a:gd name="connsiteY102" fmla="*/ 5809413 h 7740650"/>
              <a:gd name="connsiteX103" fmla="*/ 7407107 w 12192000"/>
              <a:gd name="connsiteY103" fmla="*/ 6347594 h 7740650"/>
              <a:gd name="connsiteX104" fmla="*/ 7213282 w 12192000"/>
              <a:gd name="connsiteY104" fmla="*/ 6735245 h 7740650"/>
              <a:gd name="connsiteX105" fmla="*/ 7407107 w 12192000"/>
              <a:gd name="connsiteY105" fmla="*/ 7122895 h 7740650"/>
              <a:gd name="connsiteX106" fmla="*/ 7827177 w 12192000"/>
              <a:gd name="connsiteY106" fmla="*/ 7122895 h 7740650"/>
              <a:gd name="connsiteX107" fmla="*/ 8021002 w 12192000"/>
              <a:gd name="connsiteY107" fmla="*/ 6735245 h 7740650"/>
              <a:gd name="connsiteX108" fmla="*/ 7827177 w 12192000"/>
              <a:gd name="connsiteY108" fmla="*/ 6347594 h 7740650"/>
              <a:gd name="connsiteX109" fmla="*/ 7407107 w 12192000"/>
              <a:gd name="connsiteY109" fmla="*/ 6347594 h 7740650"/>
              <a:gd name="connsiteX110" fmla="*/ 8194825 w 12192000"/>
              <a:gd name="connsiteY110" fmla="*/ 6898373 h 7740650"/>
              <a:gd name="connsiteX111" fmla="*/ 8001000 w 12192000"/>
              <a:gd name="connsiteY111" fmla="*/ 7286024 h 7740650"/>
              <a:gd name="connsiteX112" fmla="*/ 8194825 w 12192000"/>
              <a:gd name="connsiteY112" fmla="*/ 7673674 h 7740650"/>
              <a:gd name="connsiteX113" fmla="*/ 8614895 w 12192000"/>
              <a:gd name="connsiteY113" fmla="*/ 7673674 h 7740650"/>
              <a:gd name="connsiteX114" fmla="*/ 8808720 w 12192000"/>
              <a:gd name="connsiteY114" fmla="*/ 7286024 h 7740650"/>
              <a:gd name="connsiteX115" fmla="*/ 8614895 w 12192000"/>
              <a:gd name="connsiteY115" fmla="*/ 6898373 h 7740650"/>
              <a:gd name="connsiteX116" fmla="*/ 8194825 w 12192000"/>
              <a:gd name="connsiteY116" fmla="*/ 6898373 h 7740650"/>
              <a:gd name="connsiteX117" fmla="*/ 5055385 w 12192000"/>
              <a:gd name="connsiteY117" fmla="*/ 5809413 h 7740650"/>
              <a:gd name="connsiteX118" fmla="*/ 4861560 w 12192000"/>
              <a:gd name="connsiteY118" fmla="*/ 6197064 h 7740650"/>
              <a:gd name="connsiteX119" fmla="*/ 5055385 w 12192000"/>
              <a:gd name="connsiteY119" fmla="*/ 6584714 h 7740650"/>
              <a:gd name="connsiteX120" fmla="*/ 5475455 w 12192000"/>
              <a:gd name="connsiteY120" fmla="*/ 6584714 h 7740650"/>
              <a:gd name="connsiteX121" fmla="*/ 5669280 w 12192000"/>
              <a:gd name="connsiteY121" fmla="*/ 6197064 h 7740650"/>
              <a:gd name="connsiteX122" fmla="*/ 5475455 w 12192000"/>
              <a:gd name="connsiteY122" fmla="*/ 5809413 h 7740650"/>
              <a:gd name="connsiteX123" fmla="*/ 5055385 w 12192000"/>
              <a:gd name="connsiteY123" fmla="*/ 5809413 h 7740650"/>
              <a:gd name="connsiteX124" fmla="*/ 5817385 w 12192000"/>
              <a:gd name="connsiteY124" fmla="*/ 6397391 h 7740650"/>
              <a:gd name="connsiteX125" fmla="*/ 5623560 w 12192000"/>
              <a:gd name="connsiteY125" fmla="*/ 6785042 h 7740650"/>
              <a:gd name="connsiteX126" fmla="*/ 5817385 w 12192000"/>
              <a:gd name="connsiteY126" fmla="*/ 7172692 h 7740650"/>
              <a:gd name="connsiteX127" fmla="*/ 6237455 w 12192000"/>
              <a:gd name="connsiteY127" fmla="*/ 7172692 h 7740650"/>
              <a:gd name="connsiteX128" fmla="*/ 6431280 w 12192000"/>
              <a:gd name="connsiteY128" fmla="*/ 6785042 h 7740650"/>
              <a:gd name="connsiteX129" fmla="*/ 6237455 w 12192000"/>
              <a:gd name="connsiteY129" fmla="*/ 6397391 h 7740650"/>
              <a:gd name="connsiteX130" fmla="*/ 5817385 w 12192000"/>
              <a:gd name="connsiteY130" fmla="*/ 6397391 h 7740650"/>
              <a:gd name="connsiteX131" fmla="*/ 6625105 w 12192000"/>
              <a:gd name="connsiteY131" fmla="*/ 6898373 h 7740650"/>
              <a:gd name="connsiteX132" fmla="*/ 6431280 w 12192000"/>
              <a:gd name="connsiteY132" fmla="*/ 7286024 h 7740650"/>
              <a:gd name="connsiteX133" fmla="*/ 6625105 w 12192000"/>
              <a:gd name="connsiteY133" fmla="*/ 7673674 h 7740650"/>
              <a:gd name="connsiteX134" fmla="*/ 7045175 w 12192000"/>
              <a:gd name="connsiteY134" fmla="*/ 7673674 h 7740650"/>
              <a:gd name="connsiteX135" fmla="*/ 7239000 w 12192000"/>
              <a:gd name="connsiteY135" fmla="*/ 7286024 h 7740650"/>
              <a:gd name="connsiteX136" fmla="*/ 7045175 w 12192000"/>
              <a:gd name="connsiteY136" fmla="*/ 6898373 h 7740650"/>
              <a:gd name="connsiteX137" fmla="*/ 6625105 w 12192000"/>
              <a:gd name="connsiteY137" fmla="*/ 6898373 h 7740650"/>
              <a:gd name="connsiteX138" fmla="*/ 3485665 w 12192000"/>
              <a:gd name="connsiteY138" fmla="*/ 5809413 h 7740650"/>
              <a:gd name="connsiteX139" fmla="*/ 3291840 w 12192000"/>
              <a:gd name="connsiteY139" fmla="*/ 6197064 h 7740650"/>
              <a:gd name="connsiteX140" fmla="*/ 3485665 w 12192000"/>
              <a:gd name="connsiteY140" fmla="*/ 6584714 h 7740650"/>
              <a:gd name="connsiteX141" fmla="*/ 3905735 w 12192000"/>
              <a:gd name="connsiteY141" fmla="*/ 6584714 h 7740650"/>
              <a:gd name="connsiteX142" fmla="*/ 4099560 w 12192000"/>
              <a:gd name="connsiteY142" fmla="*/ 6197064 h 7740650"/>
              <a:gd name="connsiteX143" fmla="*/ 3905735 w 12192000"/>
              <a:gd name="connsiteY143" fmla="*/ 5809413 h 7740650"/>
              <a:gd name="connsiteX144" fmla="*/ 3485665 w 12192000"/>
              <a:gd name="connsiteY144" fmla="*/ 5809413 h 7740650"/>
              <a:gd name="connsiteX145" fmla="*/ 4247665 w 12192000"/>
              <a:gd name="connsiteY145" fmla="*/ 6397391 h 7740650"/>
              <a:gd name="connsiteX146" fmla="*/ 4053840 w 12192000"/>
              <a:gd name="connsiteY146" fmla="*/ 6785042 h 7740650"/>
              <a:gd name="connsiteX147" fmla="*/ 4247665 w 12192000"/>
              <a:gd name="connsiteY147" fmla="*/ 7172692 h 7740650"/>
              <a:gd name="connsiteX148" fmla="*/ 4667735 w 12192000"/>
              <a:gd name="connsiteY148" fmla="*/ 7172692 h 7740650"/>
              <a:gd name="connsiteX149" fmla="*/ 4861560 w 12192000"/>
              <a:gd name="connsiteY149" fmla="*/ 6785042 h 7740650"/>
              <a:gd name="connsiteX150" fmla="*/ 4667735 w 12192000"/>
              <a:gd name="connsiteY150" fmla="*/ 6397391 h 7740650"/>
              <a:gd name="connsiteX151" fmla="*/ 4247665 w 12192000"/>
              <a:gd name="connsiteY151" fmla="*/ 6397391 h 7740650"/>
              <a:gd name="connsiteX152" fmla="*/ 5032525 w 12192000"/>
              <a:gd name="connsiteY152" fmla="*/ 6898373 h 7740650"/>
              <a:gd name="connsiteX153" fmla="*/ 4838700 w 12192000"/>
              <a:gd name="connsiteY153" fmla="*/ 7286024 h 7740650"/>
              <a:gd name="connsiteX154" fmla="*/ 5032525 w 12192000"/>
              <a:gd name="connsiteY154" fmla="*/ 7673674 h 7740650"/>
              <a:gd name="connsiteX155" fmla="*/ 5452595 w 12192000"/>
              <a:gd name="connsiteY155" fmla="*/ 7673674 h 7740650"/>
              <a:gd name="connsiteX156" fmla="*/ 5646420 w 12192000"/>
              <a:gd name="connsiteY156" fmla="*/ 7286024 h 7740650"/>
              <a:gd name="connsiteX157" fmla="*/ 5452595 w 12192000"/>
              <a:gd name="connsiteY157" fmla="*/ 6898373 h 7740650"/>
              <a:gd name="connsiteX158" fmla="*/ 5032525 w 12192000"/>
              <a:gd name="connsiteY158" fmla="*/ 6898373 h 7740650"/>
              <a:gd name="connsiteX159" fmla="*/ 1153945 w 12192000"/>
              <a:gd name="connsiteY159" fmla="*/ 5380806 h 7740650"/>
              <a:gd name="connsiteX160" fmla="*/ 960120 w 12192000"/>
              <a:gd name="connsiteY160" fmla="*/ 5768457 h 7740650"/>
              <a:gd name="connsiteX161" fmla="*/ 1153945 w 12192000"/>
              <a:gd name="connsiteY161" fmla="*/ 6156107 h 7740650"/>
              <a:gd name="connsiteX162" fmla="*/ 1574015 w 12192000"/>
              <a:gd name="connsiteY162" fmla="*/ 6156107 h 7740650"/>
              <a:gd name="connsiteX163" fmla="*/ 1767840 w 12192000"/>
              <a:gd name="connsiteY163" fmla="*/ 5768457 h 7740650"/>
              <a:gd name="connsiteX164" fmla="*/ 1574015 w 12192000"/>
              <a:gd name="connsiteY164" fmla="*/ 5380806 h 7740650"/>
              <a:gd name="connsiteX165" fmla="*/ 1153945 w 12192000"/>
              <a:gd name="connsiteY165" fmla="*/ 5380806 h 7740650"/>
              <a:gd name="connsiteX166" fmla="*/ 1933089 w 12192000"/>
              <a:gd name="connsiteY166" fmla="*/ 5809413 h 7740650"/>
              <a:gd name="connsiteX167" fmla="*/ 1739264 w 12192000"/>
              <a:gd name="connsiteY167" fmla="*/ 6197064 h 7740650"/>
              <a:gd name="connsiteX168" fmla="*/ 1933089 w 12192000"/>
              <a:gd name="connsiteY168" fmla="*/ 6584714 h 7740650"/>
              <a:gd name="connsiteX169" fmla="*/ 2353159 w 12192000"/>
              <a:gd name="connsiteY169" fmla="*/ 6584714 h 7740650"/>
              <a:gd name="connsiteX170" fmla="*/ 2546984 w 12192000"/>
              <a:gd name="connsiteY170" fmla="*/ 6197064 h 7740650"/>
              <a:gd name="connsiteX171" fmla="*/ 2353159 w 12192000"/>
              <a:gd name="connsiteY171" fmla="*/ 5809413 h 7740650"/>
              <a:gd name="connsiteX172" fmla="*/ 1933089 w 12192000"/>
              <a:gd name="connsiteY172" fmla="*/ 5809413 h 7740650"/>
              <a:gd name="connsiteX173" fmla="*/ 2700805 w 12192000"/>
              <a:gd name="connsiteY173" fmla="*/ 6328477 h 7740650"/>
              <a:gd name="connsiteX174" fmla="*/ 2506980 w 12192000"/>
              <a:gd name="connsiteY174" fmla="*/ 6716128 h 7740650"/>
              <a:gd name="connsiteX175" fmla="*/ 2700805 w 12192000"/>
              <a:gd name="connsiteY175" fmla="*/ 7103778 h 7740650"/>
              <a:gd name="connsiteX176" fmla="*/ 3120875 w 12192000"/>
              <a:gd name="connsiteY176" fmla="*/ 7103778 h 7740650"/>
              <a:gd name="connsiteX177" fmla="*/ 3314700 w 12192000"/>
              <a:gd name="connsiteY177" fmla="*/ 6716128 h 7740650"/>
              <a:gd name="connsiteX178" fmla="*/ 3120875 w 12192000"/>
              <a:gd name="connsiteY178" fmla="*/ 6328477 h 7740650"/>
              <a:gd name="connsiteX179" fmla="*/ 2700805 w 12192000"/>
              <a:gd name="connsiteY179" fmla="*/ 6328477 h 7740650"/>
              <a:gd name="connsiteX180" fmla="*/ 3462805 w 12192000"/>
              <a:gd name="connsiteY180" fmla="*/ 6898373 h 7740650"/>
              <a:gd name="connsiteX181" fmla="*/ 3268980 w 12192000"/>
              <a:gd name="connsiteY181" fmla="*/ 7286024 h 7740650"/>
              <a:gd name="connsiteX182" fmla="*/ 3462805 w 12192000"/>
              <a:gd name="connsiteY182" fmla="*/ 7673674 h 7740650"/>
              <a:gd name="connsiteX183" fmla="*/ 3882875 w 12192000"/>
              <a:gd name="connsiteY183" fmla="*/ 7673674 h 7740650"/>
              <a:gd name="connsiteX184" fmla="*/ 4076700 w 12192000"/>
              <a:gd name="connsiteY184" fmla="*/ 7286024 h 7740650"/>
              <a:gd name="connsiteX185" fmla="*/ 3882875 w 12192000"/>
              <a:gd name="connsiteY185" fmla="*/ 6898373 h 7740650"/>
              <a:gd name="connsiteX186" fmla="*/ 3462805 w 12192000"/>
              <a:gd name="connsiteY186" fmla="*/ 6898373 h 7740650"/>
              <a:gd name="connsiteX187" fmla="*/ 369085 w 12192000"/>
              <a:gd name="connsiteY187" fmla="*/ 5809413 h 7740650"/>
              <a:gd name="connsiteX188" fmla="*/ 175260 w 12192000"/>
              <a:gd name="connsiteY188" fmla="*/ 6197064 h 7740650"/>
              <a:gd name="connsiteX189" fmla="*/ 369085 w 12192000"/>
              <a:gd name="connsiteY189" fmla="*/ 6584714 h 7740650"/>
              <a:gd name="connsiteX190" fmla="*/ 789155 w 12192000"/>
              <a:gd name="connsiteY190" fmla="*/ 6584714 h 7740650"/>
              <a:gd name="connsiteX191" fmla="*/ 982980 w 12192000"/>
              <a:gd name="connsiteY191" fmla="*/ 6197064 h 7740650"/>
              <a:gd name="connsiteX192" fmla="*/ 789155 w 12192000"/>
              <a:gd name="connsiteY192" fmla="*/ 5809413 h 7740650"/>
              <a:gd name="connsiteX193" fmla="*/ 369085 w 12192000"/>
              <a:gd name="connsiteY193" fmla="*/ 5809413 h 7740650"/>
              <a:gd name="connsiteX194" fmla="*/ 1131085 w 12192000"/>
              <a:gd name="connsiteY194" fmla="*/ 6386212 h 7740650"/>
              <a:gd name="connsiteX195" fmla="*/ 937260 w 12192000"/>
              <a:gd name="connsiteY195" fmla="*/ 6773863 h 7740650"/>
              <a:gd name="connsiteX196" fmla="*/ 1131085 w 12192000"/>
              <a:gd name="connsiteY196" fmla="*/ 7161513 h 7740650"/>
              <a:gd name="connsiteX197" fmla="*/ 1551155 w 12192000"/>
              <a:gd name="connsiteY197" fmla="*/ 7161513 h 7740650"/>
              <a:gd name="connsiteX198" fmla="*/ 1744980 w 12192000"/>
              <a:gd name="connsiteY198" fmla="*/ 6773863 h 7740650"/>
              <a:gd name="connsiteX199" fmla="*/ 1551155 w 12192000"/>
              <a:gd name="connsiteY199" fmla="*/ 6386212 h 7740650"/>
              <a:gd name="connsiteX200" fmla="*/ 1131085 w 12192000"/>
              <a:gd name="connsiteY200" fmla="*/ 6386212 h 7740650"/>
              <a:gd name="connsiteX201" fmla="*/ 1915945 w 12192000"/>
              <a:gd name="connsiteY201" fmla="*/ 6898373 h 7740650"/>
              <a:gd name="connsiteX202" fmla="*/ 1722120 w 12192000"/>
              <a:gd name="connsiteY202" fmla="*/ 7286024 h 7740650"/>
              <a:gd name="connsiteX203" fmla="*/ 1915945 w 12192000"/>
              <a:gd name="connsiteY203" fmla="*/ 7673674 h 7740650"/>
              <a:gd name="connsiteX204" fmla="*/ 2336015 w 12192000"/>
              <a:gd name="connsiteY204" fmla="*/ 7673674 h 7740650"/>
              <a:gd name="connsiteX205" fmla="*/ 2529840 w 12192000"/>
              <a:gd name="connsiteY205" fmla="*/ 7286024 h 7740650"/>
              <a:gd name="connsiteX206" fmla="*/ 2336015 w 12192000"/>
              <a:gd name="connsiteY206" fmla="*/ 6898373 h 7740650"/>
              <a:gd name="connsiteX207" fmla="*/ 1915945 w 12192000"/>
              <a:gd name="connsiteY207" fmla="*/ 6898373 h 7740650"/>
              <a:gd name="connsiteX208" fmla="*/ 346225 w 12192000"/>
              <a:gd name="connsiteY208" fmla="*/ 6898373 h 7740650"/>
              <a:gd name="connsiteX209" fmla="*/ 152400 w 12192000"/>
              <a:gd name="connsiteY209" fmla="*/ 7286024 h 7740650"/>
              <a:gd name="connsiteX210" fmla="*/ 346225 w 12192000"/>
              <a:gd name="connsiteY210" fmla="*/ 7673674 h 7740650"/>
              <a:gd name="connsiteX211" fmla="*/ 766295 w 12192000"/>
              <a:gd name="connsiteY211" fmla="*/ 7673674 h 7740650"/>
              <a:gd name="connsiteX212" fmla="*/ 960120 w 12192000"/>
              <a:gd name="connsiteY212" fmla="*/ 7286024 h 7740650"/>
              <a:gd name="connsiteX213" fmla="*/ 766295 w 12192000"/>
              <a:gd name="connsiteY213" fmla="*/ 6898373 h 7740650"/>
              <a:gd name="connsiteX214" fmla="*/ 346225 w 12192000"/>
              <a:gd name="connsiteY214" fmla="*/ 6898373 h 774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12192000" h="7740650">
                <a:moveTo>
                  <a:pt x="0" y="0"/>
                </a:moveTo>
                <a:lnTo>
                  <a:pt x="12192000" y="0"/>
                </a:lnTo>
                <a:lnTo>
                  <a:pt x="12192000" y="7740650"/>
                </a:lnTo>
                <a:lnTo>
                  <a:pt x="0" y="7740650"/>
                </a:lnTo>
                <a:lnTo>
                  <a:pt x="0" y="0"/>
                </a:lnTo>
                <a:close/>
                <a:moveTo>
                  <a:pt x="2723665" y="5323071"/>
                </a:moveTo>
                <a:lnTo>
                  <a:pt x="2529840" y="5710722"/>
                </a:lnTo>
                <a:lnTo>
                  <a:pt x="2723665" y="6098372"/>
                </a:lnTo>
                <a:lnTo>
                  <a:pt x="3143735" y="6098372"/>
                </a:lnTo>
                <a:lnTo>
                  <a:pt x="3337560" y="5710722"/>
                </a:lnTo>
                <a:lnTo>
                  <a:pt x="3143735" y="5323071"/>
                </a:lnTo>
                <a:lnTo>
                  <a:pt x="2723665" y="5323071"/>
                </a:lnTo>
                <a:close/>
                <a:moveTo>
                  <a:pt x="9048265" y="5334900"/>
                </a:moveTo>
                <a:lnTo>
                  <a:pt x="8854440" y="5722551"/>
                </a:lnTo>
                <a:lnTo>
                  <a:pt x="9048265" y="6110201"/>
                </a:lnTo>
                <a:lnTo>
                  <a:pt x="9468335" y="6110201"/>
                </a:lnTo>
                <a:lnTo>
                  <a:pt x="9662160" y="5722551"/>
                </a:lnTo>
                <a:lnTo>
                  <a:pt x="9468335" y="5334900"/>
                </a:lnTo>
                <a:lnTo>
                  <a:pt x="9048265" y="5334900"/>
                </a:lnTo>
                <a:close/>
                <a:moveTo>
                  <a:pt x="10595125" y="5378794"/>
                </a:moveTo>
                <a:lnTo>
                  <a:pt x="10401300" y="5766445"/>
                </a:lnTo>
                <a:lnTo>
                  <a:pt x="10595125" y="6154095"/>
                </a:lnTo>
                <a:lnTo>
                  <a:pt x="11015195" y="6154095"/>
                </a:lnTo>
                <a:lnTo>
                  <a:pt x="11209020" y="5766445"/>
                </a:lnTo>
                <a:lnTo>
                  <a:pt x="11015195" y="5378794"/>
                </a:lnTo>
                <a:lnTo>
                  <a:pt x="10595125" y="5378794"/>
                </a:lnTo>
                <a:close/>
                <a:moveTo>
                  <a:pt x="11334265" y="5809413"/>
                </a:moveTo>
                <a:lnTo>
                  <a:pt x="11140440" y="6197064"/>
                </a:lnTo>
                <a:lnTo>
                  <a:pt x="11334265" y="6584714"/>
                </a:lnTo>
                <a:lnTo>
                  <a:pt x="11754335" y="6584714"/>
                </a:lnTo>
                <a:lnTo>
                  <a:pt x="11948160" y="6197064"/>
                </a:lnTo>
                <a:lnTo>
                  <a:pt x="11754335" y="5809413"/>
                </a:lnTo>
                <a:lnTo>
                  <a:pt x="11334265" y="5809413"/>
                </a:lnTo>
                <a:close/>
                <a:moveTo>
                  <a:pt x="9764545" y="5809413"/>
                </a:moveTo>
                <a:lnTo>
                  <a:pt x="9570720" y="6197064"/>
                </a:lnTo>
                <a:lnTo>
                  <a:pt x="9764545" y="6584714"/>
                </a:lnTo>
                <a:lnTo>
                  <a:pt x="10184615" y="6584714"/>
                </a:lnTo>
                <a:lnTo>
                  <a:pt x="10378440" y="6197064"/>
                </a:lnTo>
                <a:lnTo>
                  <a:pt x="10184615" y="5809413"/>
                </a:lnTo>
                <a:lnTo>
                  <a:pt x="9764545" y="5809413"/>
                </a:lnTo>
                <a:close/>
                <a:moveTo>
                  <a:pt x="10572265" y="6384200"/>
                </a:moveTo>
                <a:lnTo>
                  <a:pt x="10378440" y="6771851"/>
                </a:lnTo>
                <a:lnTo>
                  <a:pt x="10572265" y="7159501"/>
                </a:lnTo>
                <a:lnTo>
                  <a:pt x="10992335" y="7159501"/>
                </a:lnTo>
                <a:lnTo>
                  <a:pt x="11186160" y="6771851"/>
                </a:lnTo>
                <a:lnTo>
                  <a:pt x="10992335" y="6384200"/>
                </a:lnTo>
                <a:lnTo>
                  <a:pt x="10572265" y="6384200"/>
                </a:lnTo>
                <a:close/>
                <a:moveTo>
                  <a:pt x="11311405" y="6898373"/>
                </a:moveTo>
                <a:lnTo>
                  <a:pt x="11117580" y="7286024"/>
                </a:lnTo>
                <a:lnTo>
                  <a:pt x="11311405" y="7673674"/>
                </a:lnTo>
                <a:lnTo>
                  <a:pt x="11731475" y="7673674"/>
                </a:lnTo>
                <a:lnTo>
                  <a:pt x="11925300" y="7286024"/>
                </a:lnTo>
                <a:lnTo>
                  <a:pt x="11731475" y="6898373"/>
                </a:lnTo>
                <a:lnTo>
                  <a:pt x="11311405" y="6898373"/>
                </a:lnTo>
                <a:close/>
                <a:moveTo>
                  <a:pt x="7429967" y="5342188"/>
                </a:moveTo>
                <a:lnTo>
                  <a:pt x="7236142" y="5729839"/>
                </a:lnTo>
                <a:lnTo>
                  <a:pt x="7429967" y="6117489"/>
                </a:lnTo>
                <a:lnTo>
                  <a:pt x="7850037" y="6117489"/>
                </a:lnTo>
                <a:lnTo>
                  <a:pt x="8043862" y="5729839"/>
                </a:lnTo>
                <a:lnTo>
                  <a:pt x="7850037" y="5342188"/>
                </a:lnTo>
                <a:lnTo>
                  <a:pt x="7429967" y="5342188"/>
                </a:lnTo>
                <a:close/>
                <a:moveTo>
                  <a:pt x="8217685" y="5809413"/>
                </a:moveTo>
                <a:lnTo>
                  <a:pt x="8023860" y="6197064"/>
                </a:lnTo>
                <a:lnTo>
                  <a:pt x="8217685" y="6584714"/>
                </a:lnTo>
                <a:lnTo>
                  <a:pt x="8637755" y="6584714"/>
                </a:lnTo>
                <a:lnTo>
                  <a:pt x="8831580" y="6197064"/>
                </a:lnTo>
                <a:lnTo>
                  <a:pt x="8637755" y="5809413"/>
                </a:lnTo>
                <a:lnTo>
                  <a:pt x="8217685" y="5809413"/>
                </a:lnTo>
                <a:close/>
                <a:moveTo>
                  <a:pt x="9025405" y="6340306"/>
                </a:moveTo>
                <a:lnTo>
                  <a:pt x="8831580" y="6727957"/>
                </a:lnTo>
                <a:lnTo>
                  <a:pt x="9025405" y="7115607"/>
                </a:lnTo>
                <a:lnTo>
                  <a:pt x="9445475" y="7115607"/>
                </a:lnTo>
                <a:lnTo>
                  <a:pt x="9639300" y="6727957"/>
                </a:lnTo>
                <a:lnTo>
                  <a:pt x="9445475" y="6340306"/>
                </a:lnTo>
                <a:lnTo>
                  <a:pt x="9025405" y="6340306"/>
                </a:lnTo>
                <a:close/>
                <a:moveTo>
                  <a:pt x="9741685" y="6898373"/>
                </a:moveTo>
                <a:lnTo>
                  <a:pt x="9547860" y="7286024"/>
                </a:lnTo>
                <a:lnTo>
                  <a:pt x="9741685" y="7673674"/>
                </a:lnTo>
                <a:lnTo>
                  <a:pt x="10161755" y="7673674"/>
                </a:lnTo>
                <a:lnTo>
                  <a:pt x="10355580" y="7286024"/>
                </a:lnTo>
                <a:lnTo>
                  <a:pt x="10161755" y="6898373"/>
                </a:lnTo>
                <a:lnTo>
                  <a:pt x="9741685" y="6898373"/>
                </a:lnTo>
                <a:close/>
                <a:moveTo>
                  <a:pt x="4270525" y="5391985"/>
                </a:moveTo>
                <a:lnTo>
                  <a:pt x="4076700" y="5779636"/>
                </a:lnTo>
                <a:lnTo>
                  <a:pt x="4270525" y="6167286"/>
                </a:lnTo>
                <a:lnTo>
                  <a:pt x="4690595" y="6167286"/>
                </a:lnTo>
                <a:lnTo>
                  <a:pt x="4884420" y="5779636"/>
                </a:lnTo>
                <a:lnTo>
                  <a:pt x="4690595" y="5391985"/>
                </a:lnTo>
                <a:lnTo>
                  <a:pt x="4270525" y="5391985"/>
                </a:lnTo>
                <a:close/>
                <a:moveTo>
                  <a:pt x="5840245" y="5391985"/>
                </a:moveTo>
                <a:lnTo>
                  <a:pt x="5646420" y="5779636"/>
                </a:lnTo>
                <a:lnTo>
                  <a:pt x="5840245" y="6167286"/>
                </a:lnTo>
                <a:lnTo>
                  <a:pt x="6260315" y="6167286"/>
                </a:lnTo>
                <a:lnTo>
                  <a:pt x="6454140" y="5779636"/>
                </a:lnTo>
                <a:lnTo>
                  <a:pt x="6260315" y="5391985"/>
                </a:lnTo>
                <a:lnTo>
                  <a:pt x="5840245" y="5391985"/>
                </a:lnTo>
                <a:close/>
                <a:moveTo>
                  <a:pt x="6647965" y="5809413"/>
                </a:moveTo>
                <a:lnTo>
                  <a:pt x="6454140" y="6197064"/>
                </a:lnTo>
                <a:lnTo>
                  <a:pt x="6647965" y="6584714"/>
                </a:lnTo>
                <a:lnTo>
                  <a:pt x="7068035" y="6584714"/>
                </a:lnTo>
                <a:lnTo>
                  <a:pt x="7261860" y="6197064"/>
                </a:lnTo>
                <a:lnTo>
                  <a:pt x="7068035" y="5809413"/>
                </a:lnTo>
                <a:lnTo>
                  <a:pt x="6647965" y="5809413"/>
                </a:lnTo>
                <a:close/>
                <a:moveTo>
                  <a:pt x="7407107" y="6347594"/>
                </a:moveTo>
                <a:lnTo>
                  <a:pt x="7213282" y="6735245"/>
                </a:lnTo>
                <a:lnTo>
                  <a:pt x="7407107" y="7122895"/>
                </a:lnTo>
                <a:lnTo>
                  <a:pt x="7827177" y="7122895"/>
                </a:lnTo>
                <a:lnTo>
                  <a:pt x="8021002" y="6735245"/>
                </a:lnTo>
                <a:lnTo>
                  <a:pt x="7827177" y="6347594"/>
                </a:lnTo>
                <a:lnTo>
                  <a:pt x="7407107" y="6347594"/>
                </a:lnTo>
                <a:close/>
                <a:moveTo>
                  <a:pt x="8194825" y="6898373"/>
                </a:moveTo>
                <a:lnTo>
                  <a:pt x="8001000" y="7286024"/>
                </a:lnTo>
                <a:lnTo>
                  <a:pt x="8194825" y="7673674"/>
                </a:lnTo>
                <a:lnTo>
                  <a:pt x="8614895" y="7673674"/>
                </a:lnTo>
                <a:lnTo>
                  <a:pt x="8808720" y="7286024"/>
                </a:lnTo>
                <a:lnTo>
                  <a:pt x="8614895" y="6898373"/>
                </a:lnTo>
                <a:lnTo>
                  <a:pt x="8194825" y="6898373"/>
                </a:lnTo>
                <a:close/>
                <a:moveTo>
                  <a:pt x="5055385" y="5809413"/>
                </a:moveTo>
                <a:lnTo>
                  <a:pt x="4861560" y="6197064"/>
                </a:lnTo>
                <a:lnTo>
                  <a:pt x="5055385" y="6584714"/>
                </a:lnTo>
                <a:lnTo>
                  <a:pt x="5475455" y="6584714"/>
                </a:lnTo>
                <a:lnTo>
                  <a:pt x="5669280" y="6197064"/>
                </a:lnTo>
                <a:lnTo>
                  <a:pt x="5475455" y="5809413"/>
                </a:lnTo>
                <a:lnTo>
                  <a:pt x="5055385" y="5809413"/>
                </a:lnTo>
                <a:close/>
                <a:moveTo>
                  <a:pt x="5817385" y="6397391"/>
                </a:moveTo>
                <a:lnTo>
                  <a:pt x="5623560" y="6785042"/>
                </a:lnTo>
                <a:lnTo>
                  <a:pt x="5817385" y="7172692"/>
                </a:lnTo>
                <a:lnTo>
                  <a:pt x="6237455" y="7172692"/>
                </a:lnTo>
                <a:lnTo>
                  <a:pt x="6431280" y="6785042"/>
                </a:lnTo>
                <a:lnTo>
                  <a:pt x="6237455" y="6397391"/>
                </a:lnTo>
                <a:lnTo>
                  <a:pt x="5817385" y="6397391"/>
                </a:lnTo>
                <a:close/>
                <a:moveTo>
                  <a:pt x="6625105" y="6898373"/>
                </a:moveTo>
                <a:lnTo>
                  <a:pt x="6431280" y="7286024"/>
                </a:lnTo>
                <a:lnTo>
                  <a:pt x="6625105" y="7673674"/>
                </a:lnTo>
                <a:lnTo>
                  <a:pt x="7045175" y="7673674"/>
                </a:lnTo>
                <a:lnTo>
                  <a:pt x="7239000" y="7286024"/>
                </a:lnTo>
                <a:lnTo>
                  <a:pt x="7045175" y="6898373"/>
                </a:lnTo>
                <a:lnTo>
                  <a:pt x="6625105" y="6898373"/>
                </a:lnTo>
                <a:close/>
                <a:moveTo>
                  <a:pt x="3485665" y="5809413"/>
                </a:moveTo>
                <a:lnTo>
                  <a:pt x="3291840" y="6197064"/>
                </a:lnTo>
                <a:lnTo>
                  <a:pt x="3485665" y="6584714"/>
                </a:lnTo>
                <a:lnTo>
                  <a:pt x="3905735" y="6584714"/>
                </a:lnTo>
                <a:lnTo>
                  <a:pt x="4099560" y="6197064"/>
                </a:lnTo>
                <a:lnTo>
                  <a:pt x="3905735" y="5809413"/>
                </a:lnTo>
                <a:lnTo>
                  <a:pt x="3485665" y="5809413"/>
                </a:lnTo>
                <a:close/>
                <a:moveTo>
                  <a:pt x="4247665" y="6397391"/>
                </a:moveTo>
                <a:lnTo>
                  <a:pt x="4053840" y="6785042"/>
                </a:lnTo>
                <a:lnTo>
                  <a:pt x="4247665" y="7172692"/>
                </a:lnTo>
                <a:lnTo>
                  <a:pt x="4667735" y="7172692"/>
                </a:lnTo>
                <a:lnTo>
                  <a:pt x="4861560" y="6785042"/>
                </a:lnTo>
                <a:lnTo>
                  <a:pt x="4667735" y="6397391"/>
                </a:lnTo>
                <a:lnTo>
                  <a:pt x="4247665" y="6397391"/>
                </a:lnTo>
                <a:close/>
                <a:moveTo>
                  <a:pt x="5032525" y="6898373"/>
                </a:moveTo>
                <a:lnTo>
                  <a:pt x="4838700" y="7286024"/>
                </a:lnTo>
                <a:lnTo>
                  <a:pt x="5032525" y="7673674"/>
                </a:lnTo>
                <a:lnTo>
                  <a:pt x="5452595" y="7673674"/>
                </a:lnTo>
                <a:lnTo>
                  <a:pt x="5646420" y="7286024"/>
                </a:lnTo>
                <a:lnTo>
                  <a:pt x="5452595" y="6898373"/>
                </a:lnTo>
                <a:lnTo>
                  <a:pt x="5032525" y="6898373"/>
                </a:lnTo>
                <a:close/>
                <a:moveTo>
                  <a:pt x="1153945" y="5380806"/>
                </a:moveTo>
                <a:lnTo>
                  <a:pt x="960120" y="5768457"/>
                </a:lnTo>
                <a:lnTo>
                  <a:pt x="1153945" y="6156107"/>
                </a:lnTo>
                <a:lnTo>
                  <a:pt x="1574015" y="6156107"/>
                </a:lnTo>
                <a:lnTo>
                  <a:pt x="1767840" y="5768457"/>
                </a:lnTo>
                <a:lnTo>
                  <a:pt x="1574015" y="5380806"/>
                </a:lnTo>
                <a:lnTo>
                  <a:pt x="1153945" y="5380806"/>
                </a:lnTo>
                <a:close/>
                <a:moveTo>
                  <a:pt x="1933089" y="5809413"/>
                </a:moveTo>
                <a:lnTo>
                  <a:pt x="1739264" y="6197064"/>
                </a:lnTo>
                <a:lnTo>
                  <a:pt x="1933089" y="6584714"/>
                </a:lnTo>
                <a:lnTo>
                  <a:pt x="2353159" y="6584714"/>
                </a:lnTo>
                <a:lnTo>
                  <a:pt x="2546984" y="6197064"/>
                </a:lnTo>
                <a:lnTo>
                  <a:pt x="2353159" y="5809413"/>
                </a:lnTo>
                <a:lnTo>
                  <a:pt x="1933089" y="5809413"/>
                </a:lnTo>
                <a:close/>
                <a:moveTo>
                  <a:pt x="2700805" y="6328477"/>
                </a:moveTo>
                <a:lnTo>
                  <a:pt x="2506980" y="6716128"/>
                </a:lnTo>
                <a:lnTo>
                  <a:pt x="2700805" y="7103778"/>
                </a:lnTo>
                <a:lnTo>
                  <a:pt x="3120875" y="7103778"/>
                </a:lnTo>
                <a:lnTo>
                  <a:pt x="3314700" y="6716128"/>
                </a:lnTo>
                <a:lnTo>
                  <a:pt x="3120875" y="6328477"/>
                </a:lnTo>
                <a:lnTo>
                  <a:pt x="2700805" y="6328477"/>
                </a:lnTo>
                <a:close/>
                <a:moveTo>
                  <a:pt x="3462805" y="6898373"/>
                </a:moveTo>
                <a:lnTo>
                  <a:pt x="3268980" y="7286024"/>
                </a:lnTo>
                <a:lnTo>
                  <a:pt x="3462805" y="7673674"/>
                </a:lnTo>
                <a:lnTo>
                  <a:pt x="3882875" y="7673674"/>
                </a:lnTo>
                <a:lnTo>
                  <a:pt x="4076700" y="7286024"/>
                </a:lnTo>
                <a:lnTo>
                  <a:pt x="3882875" y="6898373"/>
                </a:lnTo>
                <a:lnTo>
                  <a:pt x="3462805" y="6898373"/>
                </a:lnTo>
                <a:close/>
                <a:moveTo>
                  <a:pt x="369085" y="5809413"/>
                </a:moveTo>
                <a:lnTo>
                  <a:pt x="175260" y="6197064"/>
                </a:lnTo>
                <a:lnTo>
                  <a:pt x="369085" y="6584714"/>
                </a:lnTo>
                <a:lnTo>
                  <a:pt x="789155" y="6584714"/>
                </a:lnTo>
                <a:lnTo>
                  <a:pt x="982980" y="6197064"/>
                </a:lnTo>
                <a:lnTo>
                  <a:pt x="789155" y="5809413"/>
                </a:lnTo>
                <a:lnTo>
                  <a:pt x="369085" y="5809413"/>
                </a:lnTo>
                <a:close/>
                <a:moveTo>
                  <a:pt x="1131085" y="6386212"/>
                </a:moveTo>
                <a:lnTo>
                  <a:pt x="937260" y="6773863"/>
                </a:lnTo>
                <a:lnTo>
                  <a:pt x="1131085" y="7161513"/>
                </a:lnTo>
                <a:lnTo>
                  <a:pt x="1551155" y="7161513"/>
                </a:lnTo>
                <a:lnTo>
                  <a:pt x="1744980" y="6773863"/>
                </a:lnTo>
                <a:lnTo>
                  <a:pt x="1551155" y="6386212"/>
                </a:lnTo>
                <a:lnTo>
                  <a:pt x="1131085" y="6386212"/>
                </a:lnTo>
                <a:close/>
                <a:moveTo>
                  <a:pt x="1915945" y="6898373"/>
                </a:moveTo>
                <a:lnTo>
                  <a:pt x="1722120" y="7286024"/>
                </a:lnTo>
                <a:lnTo>
                  <a:pt x="1915945" y="7673674"/>
                </a:lnTo>
                <a:lnTo>
                  <a:pt x="2336015" y="7673674"/>
                </a:lnTo>
                <a:lnTo>
                  <a:pt x="2529840" y="7286024"/>
                </a:lnTo>
                <a:lnTo>
                  <a:pt x="2336015" y="6898373"/>
                </a:lnTo>
                <a:lnTo>
                  <a:pt x="1915945" y="6898373"/>
                </a:lnTo>
                <a:close/>
                <a:moveTo>
                  <a:pt x="346225" y="6898373"/>
                </a:moveTo>
                <a:lnTo>
                  <a:pt x="152400" y="7286024"/>
                </a:lnTo>
                <a:lnTo>
                  <a:pt x="346225" y="7673674"/>
                </a:lnTo>
                <a:lnTo>
                  <a:pt x="766295" y="7673674"/>
                </a:lnTo>
                <a:lnTo>
                  <a:pt x="960120" y="7286024"/>
                </a:lnTo>
                <a:lnTo>
                  <a:pt x="766295" y="6898373"/>
                </a:lnTo>
                <a:lnTo>
                  <a:pt x="346225" y="6898373"/>
                </a:lnTo>
                <a:close/>
              </a:path>
            </a:pathLst>
          </a:custGeom>
          <a:gradFill flip="none" rotWithShape="1">
            <a:gsLst>
              <a:gs pos="0">
                <a:srgbClr val="BFBFBF">
                  <a:tint val="66000"/>
                  <a:satMod val="160000"/>
                </a:srgbClr>
              </a:gs>
              <a:gs pos="50000">
                <a:srgbClr val="BFBFBF">
                  <a:tint val="44500"/>
                  <a:satMod val="160000"/>
                </a:srgbClr>
              </a:gs>
              <a:gs pos="100000">
                <a:srgbClr val="BFBFB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DAF686AC-F391-4682-8442-83A890DCC4CA}"/>
              </a:ext>
            </a:extLst>
          </p:cNvPr>
          <p:cNvSpPr/>
          <p:nvPr userDrawn="1"/>
        </p:nvSpPr>
        <p:spPr>
          <a:xfrm>
            <a:off x="660401" y="465814"/>
            <a:ext cx="3766372" cy="753386"/>
          </a:xfrm>
          <a:prstGeom prst="rect">
            <a:avLst/>
          </a:prstGeom>
          <a:solidFill>
            <a:srgbClr val="195751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Picture 7" descr="C:\Users\bruno.lacerda\Desktop\Sem título-1-01.png">
            <a:extLst>
              <a:ext uri="{FF2B5EF4-FFF2-40B4-BE49-F238E27FC236}">
                <a16:creationId xmlns:a16="http://schemas.microsoft.com/office/drawing/2014/main" xmlns="" id="{CAFF6938-F568-4CCE-859F-2FE0084657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532" y="3938082"/>
            <a:ext cx="1475657" cy="54676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DAF686AC-F391-4682-8442-83A890DCC4CA}"/>
              </a:ext>
            </a:extLst>
          </p:cNvPr>
          <p:cNvSpPr/>
          <p:nvPr userDrawn="1"/>
        </p:nvSpPr>
        <p:spPr>
          <a:xfrm>
            <a:off x="6819404" y="3870325"/>
            <a:ext cx="4762996" cy="680950"/>
          </a:xfrm>
          <a:prstGeom prst="rect">
            <a:avLst/>
          </a:prstGeom>
          <a:solidFill>
            <a:srgbClr val="195751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-11569" y="-12701"/>
            <a:ext cx="12203569" cy="6654801"/>
            <a:chOff x="-11569" y="-1"/>
            <a:chExt cx="12203569" cy="5216503"/>
          </a:xfrm>
        </p:grpSpPr>
        <p:grpSp>
          <p:nvGrpSpPr>
            <p:cNvPr id="12" name="Grupo 11">
              <a:extLst>
                <a:ext uri="{FF2B5EF4-FFF2-40B4-BE49-F238E27FC236}">
                  <a16:creationId xmlns:a16="http://schemas.microsoft.com/office/drawing/2014/main" xmlns="" id="{F9DFD6C4-5E79-473E-97BC-2D260603C0E4}"/>
                </a:ext>
              </a:extLst>
            </p:cNvPr>
            <p:cNvGrpSpPr/>
            <p:nvPr/>
          </p:nvGrpSpPr>
          <p:grpSpPr>
            <a:xfrm>
              <a:off x="10635344" y="0"/>
              <a:ext cx="1556656" cy="5074418"/>
              <a:chOff x="8011162" y="-154200"/>
              <a:chExt cx="1556656" cy="4293096"/>
            </a:xfrm>
          </p:grpSpPr>
          <p:pic>
            <p:nvPicPr>
              <p:cNvPr id="20" name="Imagem 19">
                <a:extLst>
                  <a:ext uri="{FF2B5EF4-FFF2-40B4-BE49-F238E27FC236}">
                    <a16:creationId xmlns:a16="http://schemas.microsoft.com/office/drawing/2014/main" xmlns="" id="{4A44BB0A-5734-4833-87EF-BC4193598FE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2976" b="9952"/>
              <a:stretch/>
            </p:blipFill>
            <p:spPr>
              <a:xfrm rot="10800000" flipV="1">
                <a:off x="8011162" y="-149064"/>
                <a:ext cx="1556656" cy="4286993"/>
              </a:xfrm>
              <a:prstGeom prst="rect">
                <a:avLst/>
              </a:prstGeom>
            </p:spPr>
          </p:pic>
          <p:pic>
            <p:nvPicPr>
              <p:cNvPr id="21" name="Imagem 20">
                <a:extLst>
                  <a:ext uri="{FF2B5EF4-FFF2-40B4-BE49-F238E27FC236}">
                    <a16:creationId xmlns:a16="http://schemas.microsoft.com/office/drawing/2014/main" xmlns="" id="{4FE96875-6049-45F1-80D6-7DB2EFCD8E2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7888"/>
              <a:stretch/>
            </p:blipFill>
            <p:spPr>
              <a:xfrm>
                <a:off x="8018194" y="-154200"/>
                <a:ext cx="1549623" cy="4293096"/>
              </a:xfrm>
              <a:prstGeom prst="rect">
                <a:avLst/>
              </a:prstGeom>
            </p:spPr>
          </p:pic>
        </p:grpSp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xmlns="" id="{2596D4B9-3CC8-4773-8378-5B7DC5F1B7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5" t="11650" r="69121" b="28008"/>
            <a:stretch/>
          </p:blipFill>
          <p:spPr>
            <a:xfrm>
              <a:off x="-11569" y="0"/>
              <a:ext cx="1832657" cy="5067205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xmlns="" id="{2596D4B9-3CC8-4773-8378-5B7DC5F1B7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5" t="11650" r="69121" b="28008"/>
            <a:stretch/>
          </p:blipFill>
          <p:spPr>
            <a:xfrm>
              <a:off x="1817133" y="1533"/>
              <a:ext cx="1832657" cy="4903843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xmlns="" id="{2596D4B9-3CC8-4773-8378-5B7DC5F1B7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5" t="11650" r="69121" b="28008"/>
            <a:stretch/>
          </p:blipFill>
          <p:spPr>
            <a:xfrm>
              <a:off x="3638313" y="1533"/>
              <a:ext cx="1832657" cy="4903843"/>
            </a:xfrm>
            <a:prstGeom prst="rect">
              <a:avLst/>
            </a:prstGeom>
          </p:spPr>
        </p:pic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xmlns="" id="{2596D4B9-3CC8-4773-8378-5B7DC5F1B7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5" t="11650" r="69121" b="28008"/>
            <a:stretch/>
          </p:blipFill>
          <p:spPr>
            <a:xfrm>
              <a:off x="5465208" y="-1"/>
              <a:ext cx="1832657" cy="4905377"/>
            </a:xfrm>
            <a:prstGeom prst="rect">
              <a:avLst/>
            </a:prstGeom>
          </p:spPr>
        </p:pic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xmlns="" id="{2596D4B9-3CC8-4773-8378-5B7DC5F1B7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5" t="11650" r="69121" b="28008"/>
            <a:stretch/>
          </p:blipFill>
          <p:spPr>
            <a:xfrm>
              <a:off x="7286388" y="-1"/>
              <a:ext cx="1832657" cy="4905377"/>
            </a:xfrm>
            <a:prstGeom prst="rect">
              <a:avLst/>
            </a:prstGeom>
          </p:spPr>
        </p:pic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xmlns="" id="{2596D4B9-3CC8-4773-8378-5B7DC5F1B7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5" t="11650" r="69121" b="28008"/>
            <a:stretch/>
          </p:blipFill>
          <p:spPr>
            <a:xfrm>
              <a:off x="9119045" y="7214"/>
              <a:ext cx="1523331" cy="4898162"/>
            </a:xfrm>
            <a:prstGeom prst="rect">
              <a:avLst/>
            </a:prstGeom>
          </p:spPr>
        </p:pic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xmlns="" id="{2D7315C9-1A79-4BAC-8B8C-B9F2C77D7F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21" t="9377" r="7580" b="4901"/>
            <a:stretch/>
          </p:blipFill>
          <p:spPr>
            <a:xfrm>
              <a:off x="-11569" y="0"/>
              <a:ext cx="12192000" cy="5216502"/>
            </a:xfrm>
            <a:prstGeom prst="rect">
              <a:avLst/>
            </a:prstGeom>
          </p:spPr>
        </p:pic>
      </p:grpSp>
      <p:sp>
        <p:nvSpPr>
          <p:cNvPr id="22" name="Retângulo 21">
            <a:extLst>
              <a:ext uri="{FF2B5EF4-FFF2-40B4-BE49-F238E27FC236}">
                <a16:creationId xmlns:a16="http://schemas.microsoft.com/office/drawing/2014/main" xmlns="" id="{751B31F6-7F8A-46A0-8024-2950425C3904}"/>
              </a:ext>
            </a:extLst>
          </p:cNvPr>
          <p:cNvSpPr/>
          <p:nvPr userDrawn="1"/>
        </p:nvSpPr>
        <p:spPr>
          <a:xfrm>
            <a:off x="453422" y="111847"/>
            <a:ext cx="3826477" cy="694023"/>
          </a:xfrm>
          <a:prstGeom prst="rect">
            <a:avLst/>
          </a:prstGeom>
          <a:solidFill>
            <a:srgbClr val="1F4E7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3" name="CaixaDeTexto 22"/>
          <p:cNvSpPr txBox="1"/>
          <p:nvPr userDrawn="1"/>
        </p:nvSpPr>
        <p:spPr>
          <a:xfrm>
            <a:off x="453422" y="226146"/>
            <a:ext cx="3826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VARIAÇÃO ACUMULADA</a:t>
            </a:r>
          </a:p>
        </p:txBody>
      </p:sp>
      <p:pic>
        <p:nvPicPr>
          <p:cNvPr id="24" name="Imagem 2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692" y="4891061"/>
            <a:ext cx="3040612" cy="90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263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gilson.machado\Desktop\29.jpg">
            <a:extLst>
              <a:ext uri="{FF2B5EF4-FFF2-40B4-BE49-F238E27FC236}">
                <a16:creationId xmlns:a16="http://schemas.microsoft.com/office/drawing/2014/main" xmlns="" id="{0625E7E1-E8D4-4816-84FD-A63EE625EC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0"/>
            <a:ext cx="12192000" cy="7679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rma Livre: Forma 4">
            <a:extLst>
              <a:ext uri="{FF2B5EF4-FFF2-40B4-BE49-F238E27FC236}">
                <a16:creationId xmlns:a16="http://schemas.microsoft.com/office/drawing/2014/main" xmlns="" id="{42973012-8A2A-4401-B653-530B7164F0DF}"/>
              </a:ext>
            </a:extLst>
          </p:cNvPr>
          <p:cNvSpPr/>
          <p:nvPr userDrawn="1"/>
        </p:nvSpPr>
        <p:spPr>
          <a:xfrm>
            <a:off x="0" y="0"/>
            <a:ext cx="12192000" cy="7740650"/>
          </a:xfrm>
          <a:custGeom>
            <a:avLst/>
            <a:gdLst>
              <a:gd name="connsiteX0" fmla="*/ 0 w 12192000"/>
              <a:gd name="connsiteY0" fmla="*/ 0 h 7740650"/>
              <a:gd name="connsiteX1" fmla="*/ 12192000 w 12192000"/>
              <a:gd name="connsiteY1" fmla="*/ 0 h 7740650"/>
              <a:gd name="connsiteX2" fmla="*/ 12192000 w 12192000"/>
              <a:gd name="connsiteY2" fmla="*/ 7740650 h 7740650"/>
              <a:gd name="connsiteX3" fmla="*/ 0 w 12192000"/>
              <a:gd name="connsiteY3" fmla="*/ 7740650 h 7740650"/>
              <a:gd name="connsiteX4" fmla="*/ 0 w 12192000"/>
              <a:gd name="connsiteY4" fmla="*/ 0 h 7740650"/>
              <a:gd name="connsiteX5" fmla="*/ 2723665 w 12192000"/>
              <a:gd name="connsiteY5" fmla="*/ 5323071 h 7740650"/>
              <a:gd name="connsiteX6" fmla="*/ 2529840 w 12192000"/>
              <a:gd name="connsiteY6" fmla="*/ 5710722 h 7740650"/>
              <a:gd name="connsiteX7" fmla="*/ 2723665 w 12192000"/>
              <a:gd name="connsiteY7" fmla="*/ 6098372 h 7740650"/>
              <a:gd name="connsiteX8" fmla="*/ 3143735 w 12192000"/>
              <a:gd name="connsiteY8" fmla="*/ 6098372 h 7740650"/>
              <a:gd name="connsiteX9" fmla="*/ 3337560 w 12192000"/>
              <a:gd name="connsiteY9" fmla="*/ 5710722 h 7740650"/>
              <a:gd name="connsiteX10" fmla="*/ 3143735 w 12192000"/>
              <a:gd name="connsiteY10" fmla="*/ 5323071 h 7740650"/>
              <a:gd name="connsiteX11" fmla="*/ 2723665 w 12192000"/>
              <a:gd name="connsiteY11" fmla="*/ 5323071 h 7740650"/>
              <a:gd name="connsiteX12" fmla="*/ 9048265 w 12192000"/>
              <a:gd name="connsiteY12" fmla="*/ 5334900 h 7740650"/>
              <a:gd name="connsiteX13" fmla="*/ 8854440 w 12192000"/>
              <a:gd name="connsiteY13" fmla="*/ 5722551 h 7740650"/>
              <a:gd name="connsiteX14" fmla="*/ 9048265 w 12192000"/>
              <a:gd name="connsiteY14" fmla="*/ 6110201 h 7740650"/>
              <a:gd name="connsiteX15" fmla="*/ 9468335 w 12192000"/>
              <a:gd name="connsiteY15" fmla="*/ 6110201 h 7740650"/>
              <a:gd name="connsiteX16" fmla="*/ 9662160 w 12192000"/>
              <a:gd name="connsiteY16" fmla="*/ 5722551 h 7740650"/>
              <a:gd name="connsiteX17" fmla="*/ 9468335 w 12192000"/>
              <a:gd name="connsiteY17" fmla="*/ 5334900 h 7740650"/>
              <a:gd name="connsiteX18" fmla="*/ 9048265 w 12192000"/>
              <a:gd name="connsiteY18" fmla="*/ 5334900 h 7740650"/>
              <a:gd name="connsiteX19" fmla="*/ 10595125 w 12192000"/>
              <a:gd name="connsiteY19" fmla="*/ 5378794 h 7740650"/>
              <a:gd name="connsiteX20" fmla="*/ 10401300 w 12192000"/>
              <a:gd name="connsiteY20" fmla="*/ 5766445 h 7740650"/>
              <a:gd name="connsiteX21" fmla="*/ 10595125 w 12192000"/>
              <a:gd name="connsiteY21" fmla="*/ 6154095 h 7740650"/>
              <a:gd name="connsiteX22" fmla="*/ 11015195 w 12192000"/>
              <a:gd name="connsiteY22" fmla="*/ 6154095 h 7740650"/>
              <a:gd name="connsiteX23" fmla="*/ 11209020 w 12192000"/>
              <a:gd name="connsiteY23" fmla="*/ 5766445 h 7740650"/>
              <a:gd name="connsiteX24" fmla="*/ 11015195 w 12192000"/>
              <a:gd name="connsiteY24" fmla="*/ 5378794 h 7740650"/>
              <a:gd name="connsiteX25" fmla="*/ 10595125 w 12192000"/>
              <a:gd name="connsiteY25" fmla="*/ 5378794 h 7740650"/>
              <a:gd name="connsiteX26" fmla="*/ 11334265 w 12192000"/>
              <a:gd name="connsiteY26" fmla="*/ 5809413 h 7740650"/>
              <a:gd name="connsiteX27" fmla="*/ 11140440 w 12192000"/>
              <a:gd name="connsiteY27" fmla="*/ 6197064 h 7740650"/>
              <a:gd name="connsiteX28" fmla="*/ 11334265 w 12192000"/>
              <a:gd name="connsiteY28" fmla="*/ 6584714 h 7740650"/>
              <a:gd name="connsiteX29" fmla="*/ 11754335 w 12192000"/>
              <a:gd name="connsiteY29" fmla="*/ 6584714 h 7740650"/>
              <a:gd name="connsiteX30" fmla="*/ 11948160 w 12192000"/>
              <a:gd name="connsiteY30" fmla="*/ 6197064 h 7740650"/>
              <a:gd name="connsiteX31" fmla="*/ 11754335 w 12192000"/>
              <a:gd name="connsiteY31" fmla="*/ 5809413 h 7740650"/>
              <a:gd name="connsiteX32" fmla="*/ 11334265 w 12192000"/>
              <a:gd name="connsiteY32" fmla="*/ 5809413 h 7740650"/>
              <a:gd name="connsiteX33" fmla="*/ 9764545 w 12192000"/>
              <a:gd name="connsiteY33" fmla="*/ 5809413 h 7740650"/>
              <a:gd name="connsiteX34" fmla="*/ 9570720 w 12192000"/>
              <a:gd name="connsiteY34" fmla="*/ 6197064 h 7740650"/>
              <a:gd name="connsiteX35" fmla="*/ 9764545 w 12192000"/>
              <a:gd name="connsiteY35" fmla="*/ 6584714 h 7740650"/>
              <a:gd name="connsiteX36" fmla="*/ 10184615 w 12192000"/>
              <a:gd name="connsiteY36" fmla="*/ 6584714 h 7740650"/>
              <a:gd name="connsiteX37" fmla="*/ 10378440 w 12192000"/>
              <a:gd name="connsiteY37" fmla="*/ 6197064 h 7740650"/>
              <a:gd name="connsiteX38" fmla="*/ 10184615 w 12192000"/>
              <a:gd name="connsiteY38" fmla="*/ 5809413 h 7740650"/>
              <a:gd name="connsiteX39" fmla="*/ 9764545 w 12192000"/>
              <a:gd name="connsiteY39" fmla="*/ 5809413 h 7740650"/>
              <a:gd name="connsiteX40" fmla="*/ 10572265 w 12192000"/>
              <a:gd name="connsiteY40" fmla="*/ 6384200 h 7740650"/>
              <a:gd name="connsiteX41" fmla="*/ 10378440 w 12192000"/>
              <a:gd name="connsiteY41" fmla="*/ 6771851 h 7740650"/>
              <a:gd name="connsiteX42" fmla="*/ 10572265 w 12192000"/>
              <a:gd name="connsiteY42" fmla="*/ 7159501 h 7740650"/>
              <a:gd name="connsiteX43" fmla="*/ 10992335 w 12192000"/>
              <a:gd name="connsiteY43" fmla="*/ 7159501 h 7740650"/>
              <a:gd name="connsiteX44" fmla="*/ 11186160 w 12192000"/>
              <a:gd name="connsiteY44" fmla="*/ 6771851 h 7740650"/>
              <a:gd name="connsiteX45" fmla="*/ 10992335 w 12192000"/>
              <a:gd name="connsiteY45" fmla="*/ 6384200 h 7740650"/>
              <a:gd name="connsiteX46" fmla="*/ 10572265 w 12192000"/>
              <a:gd name="connsiteY46" fmla="*/ 6384200 h 7740650"/>
              <a:gd name="connsiteX47" fmla="*/ 11311405 w 12192000"/>
              <a:gd name="connsiteY47" fmla="*/ 6898373 h 7740650"/>
              <a:gd name="connsiteX48" fmla="*/ 11117580 w 12192000"/>
              <a:gd name="connsiteY48" fmla="*/ 7286024 h 7740650"/>
              <a:gd name="connsiteX49" fmla="*/ 11311405 w 12192000"/>
              <a:gd name="connsiteY49" fmla="*/ 7673674 h 7740650"/>
              <a:gd name="connsiteX50" fmla="*/ 11731475 w 12192000"/>
              <a:gd name="connsiteY50" fmla="*/ 7673674 h 7740650"/>
              <a:gd name="connsiteX51" fmla="*/ 11925300 w 12192000"/>
              <a:gd name="connsiteY51" fmla="*/ 7286024 h 7740650"/>
              <a:gd name="connsiteX52" fmla="*/ 11731475 w 12192000"/>
              <a:gd name="connsiteY52" fmla="*/ 6898373 h 7740650"/>
              <a:gd name="connsiteX53" fmla="*/ 11311405 w 12192000"/>
              <a:gd name="connsiteY53" fmla="*/ 6898373 h 7740650"/>
              <a:gd name="connsiteX54" fmla="*/ 7429967 w 12192000"/>
              <a:gd name="connsiteY54" fmla="*/ 5342188 h 7740650"/>
              <a:gd name="connsiteX55" fmla="*/ 7236142 w 12192000"/>
              <a:gd name="connsiteY55" fmla="*/ 5729839 h 7740650"/>
              <a:gd name="connsiteX56" fmla="*/ 7429967 w 12192000"/>
              <a:gd name="connsiteY56" fmla="*/ 6117489 h 7740650"/>
              <a:gd name="connsiteX57" fmla="*/ 7850037 w 12192000"/>
              <a:gd name="connsiteY57" fmla="*/ 6117489 h 7740650"/>
              <a:gd name="connsiteX58" fmla="*/ 8043862 w 12192000"/>
              <a:gd name="connsiteY58" fmla="*/ 5729839 h 7740650"/>
              <a:gd name="connsiteX59" fmla="*/ 7850037 w 12192000"/>
              <a:gd name="connsiteY59" fmla="*/ 5342188 h 7740650"/>
              <a:gd name="connsiteX60" fmla="*/ 7429967 w 12192000"/>
              <a:gd name="connsiteY60" fmla="*/ 5342188 h 7740650"/>
              <a:gd name="connsiteX61" fmla="*/ 8217685 w 12192000"/>
              <a:gd name="connsiteY61" fmla="*/ 5809413 h 7740650"/>
              <a:gd name="connsiteX62" fmla="*/ 8023860 w 12192000"/>
              <a:gd name="connsiteY62" fmla="*/ 6197064 h 7740650"/>
              <a:gd name="connsiteX63" fmla="*/ 8217685 w 12192000"/>
              <a:gd name="connsiteY63" fmla="*/ 6584714 h 7740650"/>
              <a:gd name="connsiteX64" fmla="*/ 8637755 w 12192000"/>
              <a:gd name="connsiteY64" fmla="*/ 6584714 h 7740650"/>
              <a:gd name="connsiteX65" fmla="*/ 8831580 w 12192000"/>
              <a:gd name="connsiteY65" fmla="*/ 6197064 h 7740650"/>
              <a:gd name="connsiteX66" fmla="*/ 8637755 w 12192000"/>
              <a:gd name="connsiteY66" fmla="*/ 5809413 h 7740650"/>
              <a:gd name="connsiteX67" fmla="*/ 8217685 w 12192000"/>
              <a:gd name="connsiteY67" fmla="*/ 5809413 h 7740650"/>
              <a:gd name="connsiteX68" fmla="*/ 9025405 w 12192000"/>
              <a:gd name="connsiteY68" fmla="*/ 6340306 h 7740650"/>
              <a:gd name="connsiteX69" fmla="*/ 8831580 w 12192000"/>
              <a:gd name="connsiteY69" fmla="*/ 6727957 h 7740650"/>
              <a:gd name="connsiteX70" fmla="*/ 9025405 w 12192000"/>
              <a:gd name="connsiteY70" fmla="*/ 7115607 h 7740650"/>
              <a:gd name="connsiteX71" fmla="*/ 9445475 w 12192000"/>
              <a:gd name="connsiteY71" fmla="*/ 7115607 h 7740650"/>
              <a:gd name="connsiteX72" fmla="*/ 9639300 w 12192000"/>
              <a:gd name="connsiteY72" fmla="*/ 6727957 h 7740650"/>
              <a:gd name="connsiteX73" fmla="*/ 9445475 w 12192000"/>
              <a:gd name="connsiteY73" fmla="*/ 6340306 h 7740650"/>
              <a:gd name="connsiteX74" fmla="*/ 9025405 w 12192000"/>
              <a:gd name="connsiteY74" fmla="*/ 6340306 h 7740650"/>
              <a:gd name="connsiteX75" fmla="*/ 9741685 w 12192000"/>
              <a:gd name="connsiteY75" fmla="*/ 6898373 h 7740650"/>
              <a:gd name="connsiteX76" fmla="*/ 9547860 w 12192000"/>
              <a:gd name="connsiteY76" fmla="*/ 7286024 h 7740650"/>
              <a:gd name="connsiteX77" fmla="*/ 9741685 w 12192000"/>
              <a:gd name="connsiteY77" fmla="*/ 7673674 h 7740650"/>
              <a:gd name="connsiteX78" fmla="*/ 10161755 w 12192000"/>
              <a:gd name="connsiteY78" fmla="*/ 7673674 h 7740650"/>
              <a:gd name="connsiteX79" fmla="*/ 10355580 w 12192000"/>
              <a:gd name="connsiteY79" fmla="*/ 7286024 h 7740650"/>
              <a:gd name="connsiteX80" fmla="*/ 10161755 w 12192000"/>
              <a:gd name="connsiteY80" fmla="*/ 6898373 h 7740650"/>
              <a:gd name="connsiteX81" fmla="*/ 9741685 w 12192000"/>
              <a:gd name="connsiteY81" fmla="*/ 6898373 h 7740650"/>
              <a:gd name="connsiteX82" fmla="*/ 4270525 w 12192000"/>
              <a:gd name="connsiteY82" fmla="*/ 5391985 h 7740650"/>
              <a:gd name="connsiteX83" fmla="*/ 4076700 w 12192000"/>
              <a:gd name="connsiteY83" fmla="*/ 5779636 h 7740650"/>
              <a:gd name="connsiteX84" fmla="*/ 4270525 w 12192000"/>
              <a:gd name="connsiteY84" fmla="*/ 6167286 h 7740650"/>
              <a:gd name="connsiteX85" fmla="*/ 4690595 w 12192000"/>
              <a:gd name="connsiteY85" fmla="*/ 6167286 h 7740650"/>
              <a:gd name="connsiteX86" fmla="*/ 4884420 w 12192000"/>
              <a:gd name="connsiteY86" fmla="*/ 5779636 h 7740650"/>
              <a:gd name="connsiteX87" fmla="*/ 4690595 w 12192000"/>
              <a:gd name="connsiteY87" fmla="*/ 5391985 h 7740650"/>
              <a:gd name="connsiteX88" fmla="*/ 4270525 w 12192000"/>
              <a:gd name="connsiteY88" fmla="*/ 5391985 h 7740650"/>
              <a:gd name="connsiteX89" fmla="*/ 5840245 w 12192000"/>
              <a:gd name="connsiteY89" fmla="*/ 5391985 h 7740650"/>
              <a:gd name="connsiteX90" fmla="*/ 5646420 w 12192000"/>
              <a:gd name="connsiteY90" fmla="*/ 5779636 h 7740650"/>
              <a:gd name="connsiteX91" fmla="*/ 5840245 w 12192000"/>
              <a:gd name="connsiteY91" fmla="*/ 6167286 h 7740650"/>
              <a:gd name="connsiteX92" fmla="*/ 6260315 w 12192000"/>
              <a:gd name="connsiteY92" fmla="*/ 6167286 h 7740650"/>
              <a:gd name="connsiteX93" fmla="*/ 6454140 w 12192000"/>
              <a:gd name="connsiteY93" fmla="*/ 5779636 h 7740650"/>
              <a:gd name="connsiteX94" fmla="*/ 6260315 w 12192000"/>
              <a:gd name="connsiteY94" fmla="*/ 5391985 h 7740650"/>
              <a:gd name="connsiteX95" fmla="*/ 5840245 w 12192000"/>
              <a:gd name="connsiteY95" fmla="*/ 5391985 h 7740650"/>
              <a:gd name="connsiteX96" fmla="*/ 6647965 w 12192000"/>
              <a:gd name="connsiteY96" fmla="*/ 5809413 h 7740650"/>
              <a:gd name="connsiteX97" fmla="*/ 6454140 w 12192000"/>
              <a:gd name="connsiteY97" fmla="*/ 6197064 h 7740650"/>
              <a:gd name="connsiteX98" fmla="*/ 6647965 w 12192000"/>
              <a:gd name="connsiteY98" fmla="*/ 6584714 h 7740650"/>
              <a:gd name="connsiteX99" fmla="*/ 7068035 w 12192000"/>
              <a:gd name="connsiteY99" fmla="*/ 6584714 h 7740650"/>
              <a:gd name="connsiteX100" fmla="*/ 7261860 w 12192000"/>
              <a:gd name="connsiteY100" fmla="*/ 6197064 h 7740650"/>
              <a:gd name="connsiteX101" fmla="*/ 7068035 w 12192000"/>
              <a:gd name="connsiteY101" fmla="*/ 5809413 h 7740650"/>
              <a:gd name="connsiteX102" fmla="*/ 6647965 w 12192000"/>
              <a:gd name="connsiteY102" fmla="*/ 5809413 h 7740650"/>
              <a:gd name="connsiteX103" fmla="*/ 7407107 w 12192000"/>
              <a:gd name="connsiteY103" fmla="*/ 6347594 h 7740650"/>
              <a:gd name="connsiteX104" fmla="*/ 7213282 w 12192000"/>
              <a:gd name="connsiteY104" fmla="*/ 6735245 h 7740650"/>
              <a:gd name="connsiteX105" fmla="*/ 7407107 w 12192000"/>
              <a:gd name="connsiteY105" fmla="*/ 7122895 h 7740650"/>
              <a:gd name="connsiteX106" fmla="*/ 7827177 w 12192000"/>
              <a:gd name="connsiteY106" fmla="*/ 7122895 h 7740650"/>
              <a:gd name="connsiteX107" fmla="*/ 8021002 w 12192000"/>
              <a:gd name="connsiteY107" fmla="*/ 6735245 h 7740650"/>
              <a:gd name="connsiteX108" fmla="*/ 7827177 w 12192000"/>
              <a:gd name="connsiteY108" fmla="*/ 6347594 h 7740650"/>
              <a:gd name="connsiteX109" fmla="*/ 7407107 w 12192000"/>
              <a:gd name="connsiteY109" fmla="*/ 6347594 h 7740650"/>
              <a:gd name="connsiteX110" fmla="*/ 8194825 w 12192000"/>
              <a:gd name="connsiteY110" fmla="*/ 6898373 h 7740650"/>
              <a:gd name="connsiteX111" fmla="*/ 8001000 w 12192000"/>
              <a:gd name="connsiteY111" fmla="*/ 7286024 h 7740650"/>
              <a:gd name="connsiteX112" fmla="*/ 8194825 w 12192000"/>
              <a:gd name="connsiteY112" fmla="*/ 7673674 h 7740650"/>
              <a:gd name="connsiteX113" fmla="*/ 8614895 w 12192000"/>
              <a:gd name="connsiteY113" fmla="*/ 7673674 h 7740650"/>
              <a:gd name="connsiteX114" fmla="*/ 8808720 w 12192000"/>
              <a:gd name="connsiteY114" fmla="*/ 7286024 h 7740650"/>
              <a:gd name="connsiteX115" fmla="*/ 8614895 w 12192000"/>
              <a:gd name="connsiteY115" fmla="*/ 6898373 h 7740650"/>
              <a:gd name="connsiteX116" fmla="*/ 8194825 w 12192000"/>
              <a:gd name="connsiteY116" fmla="*/ 6898373 h 7740650"/>
              <a:gd name="connsiteX117" fmla="*/ 5055385 w 12192000"/>
              <a:gd name="connsiteY117" fmla="*/ 5809413 h 7740650"/>
              <a:gd name="connsiteX118" fmla="*/ 4861560 w 12192000"/>
              <a:gd name="connsiteY118" fmla="*/ 6197064 h 7740650"/>
              <a:gd name="connsiteX119" fmla="*/ 5055385 w 12192000"/>
              <a:gd name="connsiteY119" fmla="*/ 6584714 h 7740650"/>
              <a:gd name="connsiteX120" fmla="*/ 5475455 w 12192000"/>
              <a:gd name="connsiteY120" fmla="*/ 6584714 h 7740650"/>
              <a:gd name="connsiteX121" fmla="*/ 5669280 w 12192000"/>
              <a:gd name="connsiteY121" fmla="*/ 6197064 h 7740650"/>
              <a:gd name="connsiteX122" fmla="*/ 5475455 w 12192000"/>
              <a:gd name="connsiteY122" fmla="*/ 5809413 h 7740650"/>
              <a:gd name="connsiteX123" fmla="*/ 5055385 w 12192000"/>
              <a:gd name="connsiteY123" fmla="*/ 5809413 h 7740650"/>
              <a:gd name="connsiteX124" fmla="*/ 5817385 w 12192000"/>
              <a:gd name="connsiteY124" fmla="*/ 6397391 h 7740650"/>
              <a:gd name="connsiteX125" fmla="*/ 5623560 w 12192000"/>
              <a:gd name="connsiteY125" fmla="*/ 6785042 h 7740650"/>
              <a:gd name="connsiteX126" fmla="*/ 5817385 w 12192000"/>
              <a:gd name="connsiteY126" fmla="*/ 7172692 h 7740650"/>
              <a:gd name="connsiteX127" fmla="*/ 6237455 w 12192000"/>
              <a:gd name="connsiteY127" fmla="*/ 7172692 h 7740650"/>
              <a:gd name="connsiteX128" fmla="*/ 6431280 w 12192000"/>
              <a:gd name="connsiteY128" fmla="*/ 6785042 h 7740650"/>
              <a:gd name="connsiteX129" fmla="*/ 6237455 w 12192000"/>
              <a:gd name="connsiteY129" fmla="*/ 6397391 h 7740650"/>
              <a:gd name="connsiteX130" fmla="*/ 5817385 w 12192000"/>
              <a:gd name="connsiteY130" fmla="*/ 6397391 h 7740650"/>
              <a:gd name="connsiteX131" fmla="*/ 6625105 w 12192000"/>
              <a:gd name="connsiteY131" fmla="*/ 6898373 h 7740650"/>
              <a:gd name="connsiteX132" fmla="*/ 6431280 w 12192000"/>
              <a:gd name="connsiteY132" fmla="*/ 7286024 h 7740650"/>
              <a:gd name="connsiteX133" fmla="*/ 6625105 w 12192000"/>
              <a:gd name="connsiteY133" fmla="*/ 7673674 h 7740650"/>
              <a:gd name="connsiteX134" fmla="*/ 7045175 w 12192000"/>
              <a:gd name="connsiteY134" fmla="*/ 7673674 h 7740650"/>
              <a:gd name="connsiteX135" fmla="*/ 7239000 w 12192000"/>
              <a:gd name="connsiteY135" fmla="*/ 7286024 h 7740650"/>
              <a:gd name="connsiteX136" fmla="*/ 7045175 w 12192000"/>
              <a:gd name="connsiteY136" fmla="*/ 6898373 h 7740650"/>
              <a:gd name="connsiteX137" fmla="*/ 6625105 w 12192000"/>
              <a:gd name="connsiteY137" fmla="*/ 6898373 h 7740650"/>
              <a:gd name="connsiteX138" fmla="*/ 3485665 w 12192000"/>
              <a:gd name="connsiteY138" fmla="*/ 5809413 h 7740650"/>
              <a:gd name="connsiteX139" fmla="*/ 3291840 w 12192000"/>
              <a:gd name="connsiteY139" fmla="*/ 6197064 h 7740650"/>
              <a:gd name="connsiteX140" fmla="*/ 3485665 w 12192000"/>
              <a:gd name="connsiteY140" fmla="*/ 6584714 h 7740650"/>
              <a:gd name="connsiteX141" fmla="*/ 3905735 w 12192000"/>
              <a:gd name="connsiteY141" fmla="*/ 6584714 h 7740650"/>
              <a:gd name="connsiteX142" fmla="*/ 4099560 w 12192000"/>
              <a:gd name="connsiteY142" fmla="*/ 6197064 h 7740650"/>
              <a:gd name="connsiteX143" fmla="*/ 3905735 w 12192000"/>
              <a:gd name="connsiteY143" fmla="*/ 5809413 h 7740650"/>
              <a:gd name="connsiteX144" fmla="*/ 3485665 w 12192000"/>
              <a:gd name="connsiteY144" fmla="*/ 5809413 h 7740650"/>
              <a:gd name="connsiteX145" fmla="*/ 4247665 w 12192000"/>
              <a:gd name="connsiteY145" fmla="*/ 6397391 h 7740650"/>
              <a:gd name="connsiteX146" fmla="*/ 4053840 w 12192000"/>
              <a:gd name="connsiteY146" fmla="*/ 6785042 h 7740650"/>
              <a:gd name="connsiteX147" fmla="*/ 4247665 w 12192000"/>
              <a:gd name="connsiteY147" fmla="*/ 7172692 h 7740650"/>
              <a:gd name="connsiteX148" fmla="*/ 4667735 w 12192000"/>
              <a:gd name="connsiteY148" fmla="*/ 7172692 h 7740650"/>
              <a:gd name="connsiteX149" fmla="*/ 4861560 w 12192000"/>
              <a:gd name="connsiteY149" fmla="*/ 6785042 h 7740650"/>
              <a:gd name="connsiteX150" fmla="*/ 4667735 w 12192000"/>
              <a:gd name="connsiteY150" fmla="*/ 6397391 h 7740650"/>
              <a:gd name="connsiteX151" fmla="*/ 4247665 w 12192000"/>
              <a:gd name="connsiteY151" fmla="*/ 6397391 h 7740650"/>
              <a:gd name="connsiteX152" fmla="*/ 5032525 w 12192000"/>
              <a:gd name="connsiteY152" fmla="*/ 6898373 h 7740650"/>
              <a:gd name="connsiteX153" fmla="*/ 4838700 w 12192000"/>
              <a:gd name="connsiteY153" fmla="*/ 7286024 h 7740650"/>
              <a:gd name="connsiteX154" fmla="*/ 5032525 w 12192000"/>
              <a:gd name="connsiteY154" fmla="*/ 7673674 h 7740650"/>
              <a:gd name="connsiteX155" fmla="*/ 5452595 w 12192000"/>
              <a:gd name="connsiteY155" fmla="*/ 7673674 h 7740650"/>
              <a:gd name="connsiteX156" fmla="*/ 5646420 w 12192000"/>
              <a:gd name="connsiteY156" fmla="*/ 7286024 h 7740650"/>
              <a:gd name="connsiteX157" fmla="*/ 5452595 w 12192000"/>
              <a:gd name="connsiteY157" fmla="*/ 6898373 h 7740650"/>
              <a:gd name="connsiteX158" fmla="*/ 5032525 w 12192000"/>
              <a:gd name="connsiteY158" fmla="*/ 6898373 h 7740650"/>
              <a:gd name="connsiteX159" fmla="*/ 1153945 w 12192000"/>
              <a:gd name="connsiteY159" fmla="*/ 5380806 h 7740650"/>
              <a:gd name="connsiteX160" fmla="*/ 960120 w 12192000"/>
              <a:gd name="connsiteY160" fmla="*/ 5768457 h 7740650"/>
              <a:gd name="connsiteX161" fmla="*/ 1153945 w 12192000"/>
              <a:gd name="connsiteY161" fmla="*/ 6156107 h 7740650"/>
              <a:gd name="connsiteX162" fmla="*/ 1574015 w 12192000"/>
              <a:gd name="connsiteY162" fmla="*/ 6156107 h 7740650"/>
              <a:gd name="connsiteX163" fmla="*/ 1767840 w 12192000"/>
              <a:gd name="connsiteY163" fmla="*/ 5768457 h 7740650"/>
              <a:gd name="connsiteX164" fmla="*/ 1574015 w 12192000"/>
              <a:gd name="connsiteY164" fmla="*/ 5380806 h 7740650"/>
              <a:gd name="connsiteX165" fmla="*/ 1153945 w 12192000"/>
              <a:gd name="connsiteY165" fmla="*/ 5380806 h 7740650"/>
              <a:gd name="connsiteX166" fmla="*/ 1933089 w 12192000"/>
              <a:gd name="connsiteY166" fmla="*/ 5809413 h 7740650"/>
              <a:gd name="connsiteX167" fmla="*/ 1739264 w 12192000"/>
              <a:gd name="connsiteY167" fmla="*/ 6197064 h 7740650"/>
              <a:gd name="connsiteX168" fmla="*/ 1933089 w 12192000"/>
              <a:gd name="connsiteY168" fmla="*/ 6584714 h 7740650"/>
              <a:gd name="connsiteX169" fmla="*/ 2353159 w 12192000"/>
              <a:gd name="connsiteY169" fmla="*/ 6584714 h 7740650"/>
              <a:gd name="connsiteX170" fmla="*/ 2546984 w 12192000"/>
              <a:gd name="connsiteY170" fmla="*/ 6197064 h 7740650"/>
              <a:gd name="connsiteX171" fmla="*/ 2353159 w 12192000"/>
              <a:gd name="connsiteY171" fmla="*/ 5809413 h 7740650"/>
              <a:gd name="connsiteX172" fmla="*/ 1933089 w 12192000"/>
              <a:gd name="connsiteY172" fmla="*/ 5809413 h 7740650"/>
              <a:gd name="connsiteX173" fmla="*/ 2700805 w 12192000"/>
              <a:gd name="connsiteY173" fmla="*/ 6328477 h 7740650"/>
              <a:gd name="connsiteX174" fmla="*/ 2506980 w 12192000"/>
              <a:gd name="connsiteY174" fmla="*/ 6716128 h 7740650"/>
              <a:gd name="connsiteX175" fmla="*/ 2700805 w 12192000"/>
              <a:gd name="connsiteY175" fmla="*/ 7103778 h 7740650"/>
              <a:gd name="connsiteX176" fmla="*/ 3120875 w 12192000"/>
              <a:gd name="connsiteY176" fmla="*/ 7103778 h 7740650"/>
              <a:gd name="connsiteX177" fmla="*/ 3314700 w 12192000"/>
              <a:gd name="connsiteY177" fmla="*/ 6716128 h 7740650"/>
              <a:gd name="connsiteX178" fmla="*/ 3120875 w 12192000"/>
              <a:gd name="connsiteY178" fmla="*/ 6328477 h 7740650"/>
              <a:gd name="connsiteX179" fmla="*/ 2700805 w 12192000"/>
              <a:gd name="connsiteY179" fmla="*/ 6328477 h 7740650"/>
              <a:gd name="connsiteX180" fmla="*/ 3462805 w 12192000"/>
              <a:gd name="connsiteY180" fmla="*/ 6898373 h 7740650"/>
              <a:gd name="connsiteX181" fmla="*/ 3268980 w 12192000"/>
              <a:gd name="connsiteY181" fmla="*/ 7286024 h 7740650"/>
              <a:gd name="connsiteX182" fmla="*/ 3462805 w 12192000"/>
              <a:gd name="connsiteY182" fmla="*/ 7673674 h 7740650"/>
              <a:gd name="connsiteX183" fmla="*/ 3882875 w 12192000"/>
              <a:gd name="connsiteY183" fmla="*/ 7673674 h 7740650"/>
              <a:gd name="connsiteX184" fmla="*/ 4076700 w 12192000"/>
              <a:gd name="connsiteY184" fmla="*/ 7286024 h 7740650"/>
              <a:gd name="connsiteX185" fmla="*/ 3882875 w 12192000"/>
              <a:gd name="connsiteY185" fmla="*/ 6898373 h 7740650"/>
              <a:gd name="connsiteX186" fmla="*/ 3462805 w 12192000"/>
              <a:gd name="connsiteY186" fmla="*/ 6898373 h 7740650"/>
              <a:gd name="connsiteX187" fmla="*/ 369085 w 12192000"/>
              <a:gd name="connsiteY187" fmla="*/ 5809413 h 7740650"/>
              <a:gd name="connsiteX188" fmla="*/ 175260 w 12192000"/>
              <a:gd name="connsiteY188" fmla="*/ 6197064 h 7740650"/>
              <a:gd name="connsiteX189" fmla="*/ 369085 w 12192000"/>
              <a:gd name="connsiteY189" fmla="*/ 6584714 h 7740650"/>
              <a:gd name="connsiteX190" fmla="*/ 789155 w 12192000"/>
              <a:gd name="connsiteY190" fmla="*/ 6584714 h 7740650"/>
              <a:gd name="connsiteX191" fmla="*/ 982980 w 12192000"/>
              <a:gd name="connsiteY191" fmla="*/ 6197064 h 7740650"/>
              <a:gd name="connsiteX192" fmla="*/ 789155 w 12192000"/>
              <a:gd name="connsiteY192" fmla="*/ 5809413 h 7740650"/>
              <a:gd name="connsiteX193" fmla="*/ 369085 w 12192000"/>
              <a:gd name="connsiteY193" fmla="*/ 5809413 h 7740650"/>
              <a:gd name="connsiteX194" fmla="*/ 1131085 w 12192000"/>
              <a:gd name="connsiteY194" fmla="*/ 6386212 h 7740650"/>
              <a:gd name="connsiteX195" fmla="*/ 937260 w 12192000"/>
              <a:gd name="connsiteY195" fmla="*/ 6773863 h 7740650"/>
              <a:gd name="connsiteX196" fmla="*/ 1131085 w 12192000"/>
              <a:gd name="connsiteY196" fmla="*/ 7161513 h 7740650"/>
              <a:gd name="connsiteX197" fmla="*/ 1551155 w 12192000"/>
              <a:gd name="connsiteY197" fmla="*/ 7161513 h 7740650"/>
              <a:gd name="connsiteX198" fmla="*/ 1744980 w 12192000"/>
              <a:gd name="connsiteY198" fmla="*/ 6773863 h 7740650"/>
              <a:gd name="connsiteX199" fmla="*/ 1551155 w 12192000"/>
              <a:gd name="connsiteY199" fmla="*/ 6386212 h 7740650"/>
              <a:gd name="connsiteX200" fmla="*/ 1131085 w 12192000"/>
              <a:gd name="connsiteY200" fmla="*/ 6386212 h 7740650"/>
              <a:gd name="connsiteX201" fmla="*/ 1915945 w 12192000"/>
              <a:gd name="connsiteY201" fmla="*/ 6898373 h 7740650"/>
              <a:gd name="connsiteX202" fmla="*/ 1722120 w 12192000"/>
              <a:gd name="connsiteY202" fmla="*/ 7286024 h 7740650"/>
              <a:gd name="connsiteX203" fmla="*/ 1915945 w 12192000"/>
              <a:gd name="connsiteY203" fmla="*/ 7673674 h 7740650"/>
              <a:gd name="connsiteX204" fmla="*/ 2336015 w 12192000"/>
              <a:gd name="connsiteY204" fmla="*/ 7673674 h 7740650"/>
              <a:gd name="connsiteX205" fmla="*/ 2529840 w 12192000"/>
              <a:gd name="connsiteY205" fmla="*/ 7286024 h 7740650"/>
              <a:gd name="connsiteX206" fmla="*/ 2336015 w 12192000"/>
              <a:gd name="connsiteY206" fmla="*/ 6898373 h 7740650"/>
              <a:gd name="connsiteX207" fmla="*/ 1915945 w 12192000"/>
              <a:gd name="connsiteY207" fmla="*/ 6898373 h 7740650"/>
              <a:gd name="connsiteX208" fmla="*/ 346225 w 12192000"/>
              <a:gd name="connsiteY208" fmla="*/ 6898373 h 7740650"/>
              <a:gd name="connsiteX209" fmla="*/ 152400 w 12192000"/>
              <a:gd name="connsiteY209" fmla="*/ 7286024 h 7740650"/>
              <a:gd name="connsiteX210" fmla="*/ 346225 w 12192000"/>
              <a:gd name="connsiteY210" fmla="*/ 7673674 h 7740650"/>
              <a:gd name="connsiteX211" fmla="*/ 766295 w 12192000"/>
              <a:gd name="connsiteY211" fmla="*/ 7673674 h 7740650"/>
              <a:gd name="connsiteX212" fmla="*/ 960120 w 12192000"/>
              <a:gd name="connsiteY212" fmla="*/ 7286024 h 7740650"/>
              <a:gd name="connsiteX213" fmla="*/ 766295 w 12192000"/>
              <a:gd name="connsiteY213" fmla="*/ 6898373 h 7740650"/>
              <a:gd name="connsiteX214" fmla="*/ 346225 w 12192000"/>
              <a:gd name="connsiteY214" fmla="*/ 6898373 h 774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12192000" h="7740650">
                <a:moveTo>
                  <a:pt x="0" y="0"/>
                </a:moveTo>
                <a:lnTo>
                  <a:pt x="12192000" y="0"/>
                </a:lnTo>
                <a:lnTo>
                  <a:pt x="12192000" y="7740650"/>
                </a:lnTo>
                <a:lnTo>
                  <a:pt x="0" y="7740650"/>
                </a:lnTo>
                <a:lnTo>
                  <a:pt x="0" y="0"/>
                </a:lnTo>
                <a:close/>
                <a:moveTo>
                  <a:pt x="2723665" y="5323071"/>
                </a:moveTo>
                <a:lnTo>
                  <a:pt x="2529840" y="5710722"/>
                </a:lnTo>
                <a:lnTo>
                  <a:pt x="2723665" y="6098372"/>
                </a:lnTo>
                <a:lnTo>
                  <a:pt x="3143735" y="6098372"/>
                </a:lnTo>
                <a:lnTo>
                  <a:pt x="3337560" y="5710722"/>
                </a:lnTo>
                <a:lnTo>
                  <a:pt x="3143735" y="5323071"/>
                </a:lnTo>
                <a:lnTo>
                  <a:pt x="2723665" y="5323071"/>
                </a:lnTo>
                <a:close/>
                <a:moveTo>
                  <a:pt x="9048265" y="5334900"/>
                </a:moveTo>
                <a:lnTo>
                  <a:pt x="8854440" y="5722551"/>
                </a:lnTo>
                <a:lnTo>
                  <a:pt x="9048265" y="6110201"/>
                </a:lnTo>
                <a:lnTo>
                  <a:pt x="9468335" y="6110201"/>
                </a:lnTo>
                <a:lnTo>
                  <a:pt x="9662160" y="5722551"/>
                </a:lnTo>
                <a:lnTo>
                  <a:pt x="9468335" y="5334900"/>
                </a:lnTo>
                <a:lnTo>
                  <a:pt x="9048265" y="5334900"/>
                </a:lnTo>
                <a:close/>
                <a:moveTo>
                  <a:pt x="10595125" y="5378794"/>
                </a:moveTo>
                <a:lnTo>
                  <a:pt x="10401300" y="5766445"/>
                </a:lnTo>
                <a:lnTo>
                  <a:pt x="10595125" y="6154095"/>
                </a:lnTo>
                <a:lnTo>
                  <a:pt x="11015195" y="6154095"/>
                </a:lnTo>
                <a:lnTo>
                  <a:pt x="11209020" y="5766445"/>
                </a:lnTo>
                <a:lnTo>
                  <a:pt x="11015195" y="5378794"/>
                </a:lnTo>
                <a:lnTo>
                  <a:pt x="10595125" y="5378794"/>
                </a:lnTo>
                <a:close/>
                <a:moveTo>
                  <a:pt x="11334265" y="5809413"/>
                </a:moveTo>
                <a:lnTo>
                  <a:pt x="11140440" y="6197064"/>
                </a:lnTo>
                <a:lnTo>
                  <a:pt x="11334265" y="6584714"/>
                </a:lnTo>
                <a:lnTo>
                  <a:pt x="11754335" y="6584714"/>
                </a:lnTo>
                <a:lnTo>
                  <a:pt x="11948160" y="6197064"/>
                </a:lnTo>
                <a:lnTo>
                  <a:pt x="11754335" y="5809413"/>
                </a:lnTo>
                <a:lnTo>
                  <a:pt x="11334265" y="5809413"/>
                </a:lnTo>
                <a:close/>
                <a:moveTo>
                  <a:pt x="9764545" y="5809413"/>
                </a:moveTo>
                <a:lnTo>
                  <a:pt x="9570720" y="6197064"/>
                </a:lnTo>
                <a:lnTo>
                  <a:pt x="9764545" y="6584714"/>
                </a:lnTo>
                <a:lnTo>
                  <a:pt x="10184615" y="6584714"/>
                </a:lnTo>
                <a:lnTo>
                  <a:pt x="10378440" y="6197064"/>
                </a:lnTo>
                <a:lnTo>
                  <a:pt x="10184615" y="5809413"/>
                </a:lnTo>
                <a:lnTo>
                  <a:pt x="9764545" y="5809413"/>
                </a:lnTo>
                <a:close/>
                <a:moveTo>
                  <a:pt x="10572265" y="6384200"/>
                </a:moveTo>
                <a:lnTo>
                  <a:pt x="10378440" y="6771851"/>
                </a:lnTo>
                <a:lnTo>
                  <a:pt x="10572265" y="7159501"/>
                </a:lnTo>
                <a:lnTo>
                  <a:pt x="10992335" y="7159501"/>
                </a:lnTo>
                <a:lnTo>
                  <a:pt x="11186160" y="6771851"/>
                </a:lnTo>
                <a:lnTo>
                  <a:pt x="10992335" y="6384200"/>
                </a:lnTo>
                <a:lnTo>
                  <a:pt x="10572265" y="6384200"/>
                </a:lnTo>
                <a:close/>
                <a:moveTo>
                  <a:pt x="11311405" y="6898373"/>
                </a:moveTo>
                <a:lnTo>
                  <a:pt x="11117580" y="7286024"/>
                </a:lnTo>
                <a:lnTo>
                  <a:pt x="11311405" y="7673674"/>
                </a:lnTo>
                <a:lnTo>
                  <a:pt x="11731475" y="7673674"/>
                </a:lnTo>
                <a:lnTo>
                  <a:pt x="11925300" y="7286024"/>
                </a:lnTo>
                <a:lnTo>
                  <a:pt x="11731475" y="6898373"/>
                </a:lnTo>
                <a:lnTo>
                  <a:pt x="11311405" y="6898373"/>
                </a:lnTo>
                <a:close/>
                <a:moveTo>
                  <a:pt x="7429967" y="5342188"/>
                </a:moveTo>
                <a:lnTo>
                  <a:pt x="7236142" y="5729839"/>
                </a:lnTo>
                <a:lnTo>
                  <a:pt x="7429967" y="6117489"/>
                </a:lnTo>
                <a:lnTo>
                  <a:pt x="7850037" y="6117489"/>
                </a:lnTo>
                <a:lnTo>
                  <a:pt x="8043862" y="5729839"/>
                </a:lnTo>
                <a:lnTo>
                  <a:pt x="7850037" y="5342188"/>
                </a:lnTo>
                <a:lnTo>
                  <a:pt x="7429967" y="5342188"/>
                </a:lnTo>
                <a:close/>
                <a:moveTo>
                  <a:pt x="8217685" y="5809413"/>
                </a:moveTo>
                <a:lnTo>
                  <a:pt x="8023860" y="6197064"/>
                </a:lnTo>
                <a:lnTo>
                  <a:pt x="8217685" y="6584714"/>
                </a:lnTo>
                <a:lnTo>
                  <a:pt x="8637755" y="6584714"/>
                </a:lnTo>
                <a:lnTo>
                  <a:pt x="8831580" y="6197064"/>
                </a:lnTo>
                <a:lnTo>
                  <a:pt x="8637755" y="5809413"/>
                </a:lnTo>
                <a:lnTo>
                  <a:pt x="8217685" y="5809413"/>
                </a:lnTo>
                <a:close/>
                <a:moveTo>
                  <a:pt x="9025405" y="6340306"/>
                </a:moveTo>
                <a:lnTo>
                  <a:pt x="8831580" y="6727957"/>
                </a:lnTo>
                <a:lnTo>
                  <a:pt x="9025405" y="7115607"/>
                </a:lnTo>
                <a:lnTo>
                  <a:pt x="9445475" y="7115607"/>
                </a:lnTo>
                <a:lnTo>
                  <a:pt x="9639300" y="6727957"/>
                </a:lnTo>
                <a:lnTo>
                  <a:pt x="9445475" y="6340306"/>
                </a:lnTo>
                <a:lnTo>
                  <a:pt x="9025405" y="6340306"/>
                </a:lnTo>
                <a:close/>
                <a:moveTo>
                  <a:pt x="9741685" y="6898373"/>
                </a:moveTo>
                <a:lnTo>
                  <a:pt x="9547860" y="7286024"/>
                </a:lnTo>
                <a:lnTo>
                  <a:pt x="9741685" y="7673674"/>
                </a:lnTo>
                <a:lnTo>
                  <a:pt x="10161755" y="7673674"/>
                </a:lnTo>
                <a:lnTo>
                  <a:pt x="10355580" y="7286024"/>
                </a:lnTo>
                <a:lnTo>
                  <a:pt x="10161755" y="6898373"/>
                </a:lnTo>
                <a:lnTo>
                  <a:pt x="9741685" y="6898373"/>
                </a:lnTo>
                <a:close/>
                <a:moveTo>
                  <a:pt x="4270525" y="5391985"/>
                </a:moveTo>
                <a:lnTo>
                  <a:pt x="4076700" y="5779636"/>
                </a:lnTo>
                <a:lnTo>
                  <a:pt x="4270525" y="6167286"/>
                </a:lnTo>
                <a:lnTo>
                  <a:pt x="4690595" y="6167286"/>
                </a:lnTo>
                <a:lnTo>
                  <a:pt x="4884420" y="5779636"/>
                </a:lnTo>
                <a:lnTo>
                  <a:pt x="4690595" y="5391985"/>
                </a:lnTo>
                <a:lnTo>
                  <a:pt x="4270525" y="5391985"/>
                </a:lnTo>
                <a:close/>
                <a:moveTo>
                  <a:pt x="5840245" y="5391985"/>
                </a:moveTo>
                <a:lnTo>
                  <a:pt x="5646420" y="5779636"/>
                </a:lnTo>
                <a:lnTo>
                  <a:pt x="5840245" y="6167286"/>
                </a:lnTo>
                <a:lnTo>
                  <a:pt x="6260315" y="6167286"/>
                </a:lnTo>
                <a:lnTo>
                  <a:pt x="6454140" y="5779636"/>
                </a:lnTo>
                <a:lnTo>
                  <a:pt x="6260315" y="5391985"/>
                </a:lnTo>
                <a:lnTo>
                  <a:pt x="5840245" y="5391985"/>
                </a:lnTo>
                <a:close/>
                <a:moveTo>
                  <a:pt x="6647965" y="5809413"/>
                </a:moveTo>
                <a:lnTo>
                  <a:pt x="6454140" y="6197064"/>
                </a:lnTo>
                <a:lnTo>
                  <a:pt x="6647965" y="6584714"/>
                </a:lnTo>
                <a:lnTo>
                  <a:pt x="7068035" y="6584714"/>
                </a:lnTo>
                <a:lnTo>
                  <a:pt x="7261860" y="6197064"/>
                </a:lnTo>
                <a:lnTo>
                  <a:pt x="7068035" y="5809413"/>
                </a:lnTo>
                <a:lnTo>
                  <a:pt x="6647965" y="5809413"/>
                </a:lnTo>
                <a:close/>
                <a:moveTo>
                  <a:pt x="7407107" y="6347594"/>
                </a:moveTo>
                <a:lnTo>
                  <a:pt x="7213282" y="6735245"/>
                </a:lnTo>
                <a:lnTo>
                  <a:pt x="7407107" y="7122895"/>
                </a:lnTo>
                <a:lnTo>
                  <a:pt x="7827177" y="7122895"/>
                </a:lnTo>
                <a:lnTo>
                  <a:pt x="8021002" y="6735245"/>
                </a:lnTo>
                <a:lnTo>
                  <a:pt x="7827177" y="6347594"/>
                </a:lnTo>
                <a:lnTo>
                  <a:pt x="7407107" y="6347594"/>
                </a:lnTo>
                <a:close/>
                <a:moveTo>
                  <a:pt x="8194825" y="6898373"/>
                </a:moveTo>
                <a:lnTo>
                  <a:pt x="8001000" y="7286024"/>
                </a:lnTo>
                <a:lnTo>
                  <a:pt x="8194825" y="7673674"/>
                </a:lnTo>
                <a:lnTo>
                  <a:pt x="8614895" y="7673674"/>
                </a:lnTo>
                <a:lnTo>
                  <a:pt x="8808720" y="7286024"/>
                </a:lnTo>
                <a:lnTo>
                  <a:pt x="8614895" y="6898373"/>
                </a:lnTo>
                <a:lnTo>
                  <a:pt x="8194825" y="6898373"/>
                </a:lnTo>
                <a:close/>
                <a:moveTo>
                  <a:pt x="5055385" y="5809413"/>
                </a:moveTo>
                <a:lnTo>
                  <a:pt x="4861560" y="6197064"/>
                </a:lnTo>
                <a:lnTo>
                  <a:pt x="5055385" y="6584714"/>
                </a:lnTo>
                <a:lnTo>
                  <a:pt x="5475455" y="6584714"/>
                </a:lnTo>
                <a:lnTo>
                  <a:pt x="5669280" y="6197064"/>
                </a:lnTo>
                <a:lnTo>
                  <a:pt x="5475455" y="5809413"/>
                </a:lnTo>
                <a:lnTo>
                  <a:pt x="5055385" y="5809413"/>
                </a:lnTo>
                <a:close/>
                <a:moveTo>
                  <a:pt x="5817385" y="6397391"/>
                </a:moveTo>
                <a:lnTo>
                  <a:pt x="5623560" y="6785042"/>
                </a:lnTo>
                <a:lnTo>
                  <a:pt x="5817385" y="7172692"/>
                </a:lnTo>
                <a:lnTo>
                  <a:pt x="6237455" y="7172692"/>
                </a:lnTo>
                <a:lnTo>
                  <a:pt x="6431280" y="6785042"/>
                </a:lnTo>
                <a:lnTo>
                  <a:pt x="6237455" y="6397391"/>
                </a:lnTo>
                <a:lnTo>
                  <a:pt x="5817385" y="6397391"/>
                </a:lnTo>
                <a:close/>
                <a:moveTo>
                  <a:pt x="6625105" y="6898373"/>
                </a:moveTo>
                <a:lnTo>
                  <a:pt x="6431280" y="7286024"/>
                </a:lnTo>
                <a:lnTo>
                  <a:pt x="6625105" y="7673674"/>
                </a:lnTo>
                <a:lnTo>
                  <a:pt x="7045175" y="7673674"/>
                </a:lnTo>
                <a:lnTo>
                  <a:pt x="7239000" y="7286024"/>
                </a:lnTo>
                <a:lnTo>
                  <a:pt x="7045175" y="6898373"/>
                </a:lnTo>
                <a:lnTo>
                  <a:pt x="6625105" y="6898373"/>
                </a:lnTo>
                <a:close/>
                <a:moveTo>
                  <a:pt x="3485665" y="5809413"/>
                </a:moveTo>
                <a:lnTo>
                  <a:pt x="3291840" y="6197064"/>
                </a:lnTo>
                <a:lnTo>
                  <a:pt x="3485665" y="6584714"/>
                </a:lnTo>
                <a:lnTo>
                  <a:pt x="3905735" y="6584714"/>
                </a:lnTo>
                <a:lnTo>
                  <a:pt x="4099560" y="6197064"/>
                </a:lnTo>
                <a:lnTo>
                  <a:pt x="3905735" y="5809413"/>
                </a:lnTo>
                <a:lnTo>
                  <a:pt x="3485665" y="5809413"/>
                </a:lnTo>
                <a:close/>
                <a:moveTo>
                  <a:pt x="4247665" y="6397391"/>
                </a:moveTo>
                <a:lnTo>
                  <a:pt x="4053840" y="6785042"/>
                </a:lnTo>
                <a:lnTo>
                  <a:pt x="4247665" y="7172692"/>
                </a:lnTo>
                <a:lnTo>
                  <a:pt x="4667735" y="7172692"/>
                </a:lnTo>
                <a:lnTo>
                  <a:pt x="4861560" y="6785042"/>
                </a:lnTo>
                <a:lnTo>
                  <a:pt x="4667735" y="6397391"/>
                </a:lnTo>
                <a:lnTo>
                  <a:pt x="4247665" y="6397391"/>
                </a:lnTo>
                <a:close/>
                <a:moveTo>
                  <a:pt x="5032525" y="6898373"/>
                </a:moveTo>
                <a:lnTo>
                  <a:pt x="4838700" y="7286024"/>
                </a:lnTo>
                <a:lnTo>
                  <a:pt x="5032525" y="7673674"/>
                </a:lnTo>
                <a:lnTo>
                  <a:pt x="5452595" y="7673674"/>
                </a:lnTo>
                <a:lnTo>
                  <a:pt x="5646420" y="7286024"/>
                </a:lnTo>
                <a:lnTo>
                  <a:pt x="5452595" y="6898373"/>
                </a:lnTo>
                <a:lnTo>
                  <a:pt x="5032525" y="6898373"/>
                </a:lnTo>
                <a:close/>
                <a:moveTo>
                  <a:pt x="1153945" y="5380806"/>
                </a:moveTo>
                <a:lnTo>
                  <a:pt x="960120" y="5768457"/>
                </a:lnTo>
                <a:lnTo>
                  <a:pt x="1153945" y="6156107"/>
                </a:lnTo>
                <a:lnTo>
                  <a:pt x="1574015" y="6156107"/>
                </a:lnTo>
                <a:lnTo>
                  <a:pt x="1767840" y="5768457"/>
                </a:lnTo>
                <a:lnTo>
                  <a:pt x="1574015" y="5380806"/>
                </a:lnTo>
                <a:lnTo>
                  <a:pt x="1153945" y="5380806"/>
                </a:lnTo>
                <a:close/>
                <a:moveTo>
                  <a:pt x="1933089" y="5809413"/>
                </a:moveTo>
                <a:lnTo>
                  <a:pt x="1739264" y="6197064"/>
                </a:lnTo>
                <a:lnTo>
                  <a:pt x="1933089" y="6584714"/>
                </a:lnTo>
                <a:lnTo>
                  <a:pt x="2353159" y="6584714"/>
                </a:lnTo>
                <a:lnTo>
                  <a:pt x="2546984" y="6197064"/>
                </a:lnTo>
                <a:lnTo>
                  <a:pt x="2353159" y="5809413"/>
                </a:lnTo>
                <a:lnTo>
                  <a:pt x="1933089" y="5809413"/>
                </a:lnTo>
                <a:close/>
                <a:moveTo>
                  <a:pt x="2700805" y="6328477"/>
                </a:moveTo>
                <a:lnTo>
                  <a:pt x="2506980" y="6716128"/>
                </a:lnTo>
                <a:lnTo>
                  <a:pt x="2700805" y="7103778"/>
                </a:lnTo>
                <a:lnTo>
                  <a:pt x="3120875" y="7103778"/>
                </a:lnTo>
                <a:lnTo>
                  <a:pt x="3314700" y="6716128"/>
                </a:lnTo>
                <a:lnTo>
                  <a:pt x="3120875" y="6328477"/>
                </a:lnTo>
                <a:lnTo>
                  <a:pt x="2700805" y="6328477"/>
                </a:lnTo>
                <a:close/>
                <a:moveTo>
                  <a:pt x="3462805" y="6898373"/>
                </a:moveTo>
                <a:lnTo>
                  <a:pt x="3268980" y="7286024"/>
                </a:lnTo>
                <a:lnTo>
                  <a:pt x="3462805" y="7673674"/>
                </a:lnTo>
                <a:lnTo>
                  <a:pt x="3882875" y="7673674"/>
                </a:lnTo>
                <a:lnTo>
                  <a:pt x="4076700" y="7286024"/>
                </a:lnTo>
                <a:lnTo>
                  <a:pt x="3882875" y="6898373"/>
                </a:lnTo>
                <a:lnTo>
                  <a:pt x="3462805" y="6898373"/>
                </a:lnTo>
                <a:close/>
                <a:moveTo>
                  <a:pt x="369085" y="5809413"/>
                </a:moveTo>
                <a:lnTo>
                  <a:pt x="175260" y="6197064"/>
                </a:lnTo>
                <a:lnTo>
                  <a:pt x="369085" y="6584714"/>
                </a:lnTo>
                <a:lnTo>
                  <a:pt x="789155" y="6584714"/>
                </a:lnTo>
                <a:lnTo>
                  <a:pt x="982980" y="6197064"/>
                </a:lnTo>
                <a:lnTo>
                  <a:pt x="789155" y="5809413"/>
                </a:lnTo>
                <a:lnTo>
                  <a:pt x="369085" y="5809413"/>
                </a:lnTo>
                <a:close/>
                <a:moveTo>
                  <a:pt x="1131085" y="6386212"/>
                </a:moveTo>
                <a:lnTo>
                  <a:pt x="937260" y="6773863"/>
                </a:lnTo>
                <a:lnTo>
                  <a:pt x="1131085" y="7161513"/>
                </a:lnTo>
                <a:lnTo>
                  <a:pt x="1551155" y="7161513"/>
                </a:lnTo>
                <a:lnTo>
                  <a:pt x="1744980" y="6773863"/>
                </a:lnTo>
                <a:lnTo>
                  <a:pt x="1551155" y="6386212"/>
                </a:lnTo>
                <a:lnTo>
                  <a:pt x="1131085" y="6386212"/>
                </a:lnTo>
                <a:close/>
                <a:moveTo>
                  <a:pt x="1915945" y="6898373"/>
                </a:moveTo>
                <a:lnTo>
                  <a:pt x="1722120" y="7286024"/>
                </a:lnTo>
                <a:lnTo>
                  <a:pt x="1915945" y="7673674"/>
                </a:lnTo>
                <a:lnTo>
                  <a:pt x="2336015" y="7673674"/>
                </a:lnTo>
                <a:lnTo>
                  <a:pt x="2529840" y="7286024"/>
                </a:lnTo>
                <a:lnTo>
                  <a:pt x="2336015" y="6898373"/>
                </a:lnTo>
                <a:lnTo>
                  <a:pt x="1915945" y="6898373"/>
                </a:lnTo>
                <a:close/>
                <a:moveTo>
                  <a:pt x="346225" y="6898373"/>
                </a:moveTo>
                <a:lnTo>
                  <a:pt x="152400" y="7286024"/>
                </a:lnTo>
                <a:lnTo>
                  <a:pt x="346225" y="7673674"/>
                </a:lnTo>
                <a:lnTo>
                  <a:pt x="766295" y="7673674"/>
                </a:lnTo>
                <a:lnTo>
                  <a:pt x="960120" y="7286024"/>
                </a:lnTo>
                <a:lnTo>
                  <a:pt x="766295" y="6898373"/>
                </a:lnTo>
                <a:lnTo>
                  <a:pt x="346225" y="6898373"/>
                </a:lnTo>
                <a:close/>
              </a:path>
            </a:pathLst>
          </a:custGeom>
          <a:gradFill flip="none" rotWithShape="1">
            <a:gsLst>
              <a:gs pos="0">
                <a:srgbClr val="BFBFBF">
                  <a:tint val="66000"/>
                  <a:satMod val="160000"/>
                </a:srgbClr>
              </a:gs>
              <a:gs pos="50000">
                <a:srgbClr val="BFBFBF">
                  <a:tint val="44500"/>
                  <a:satMod val="160000"/>
                </a:srgbClr>
              </a:gs>
              <a:gs pos="100000">
                <a:srgbClr val="BFBFB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DAF686AC-F391-4682-8442-83A890DCC4CA}"/>
              </a:ext>
            </a:extLst>
          </p:cNvPr>
          <p:cNvSpPr/>
          <p:nvPr userDrawn="1"/>
        </p:nvSpPr>
        <p:spPr>
          <a:xfrm>
            <a:off x="660401" y="465814"/>
            <a:ext cx="3766372" cy="753386"/>
          </a:xfrm>
          <a:prstGeom prst="rect">
            <a:avLst/>
          </a:prstGeom>
          <a:solidFill>
            <a:srgbClr val="1F4E7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 dirty="0"/>
          </a:p>
        </p:txBody>
      </p:sp>
      <p:pic>
        <p:nvPicPr>
          <p:cNvPr id="10" name="Picture 7" descr="C:\Users\bruno.lacerda\Desktop\Sem título-1-01.png">
            <a:extLst>
              <a:ext uri="{FF2B5EF4-FFF2-40B4-BE49-F238E27FC236}">
                <a16:creationId xmlns:a16="http://schemas.microsoft.com/office/drawing/2014/main" xmlns="" id="{CAFF6938-F568-4CCE-859F-2FE0084657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532" y="3938082"/>
            <a:ext cx="1475657" cy="54676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xmlns="" id="{DAF686AC-F391-4682-8442-83A890DCC4CA}"/>
              </a:ext>
            </a:extLst>
          </p:cNvPr>
          <p:cNvSpPr/>
          <p:nvPr userDrawn="1"/>
        </p:nvSpPr>
        <p:spPr>
          <a:xfrm>
            <a:off x="6819404" y="3870325"/>
            <a:ext cx="4762996" cy="680950"/>
          </a:xfrm>
          <a:prstGeom prst="rect">
            <a:avLst/>
          </a:prstGeom>
          <a:solidFill>
            <a:srgbClr val="195751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2" name="Grupo 11"/>
          <p:cNvGrpSpPr/>
          <p:nvPr userDrawn="1"/>
        </p:nvGrpSpPr>
        <p:grpSpPr>
          <a:xfrm>
            <a:off x="0" y="63500"/>
            <a:ext cx="12203569" cy="6654801"/>
            <a:chOff x="-11569" y="-1"/>
            <a:chExt cx="12203569" cy="5216503"/>
          </a:xfrm>
        </p:grpSpPr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xmlns="" id="{F9DFD6C4-5E79-473E-97BC-2D260603C0E4}"/>
                </a:ext>
              </a:extLst>
            </p:cNvPr>
            <p:cNvGrpSpPr/>
            <p:nvPr/>
          </p:nvGrpSpPr>
          <p:grpSpPr>
            <a:xfrm>
              <a:off x="10635344" y="0"/>
              <a:ext cx="1556656" cy="5074418"/>
              <a:chOff x="8011162" y="-154200"/>
              <a:chExt cx="1556656" cy="4293096"/>
            </a:xfrm>
          </p:grpSpPr>
          <p:pic>
            <p:nvPicPr>
              <p:cNvPr id="21" name="Imagem 20">
                <a:extLst>
                  <a:ext uri="{FF2B5EF4-FFF2-40B4-BE49-F238E27FC236}">
                    <a16:creationId xmlns:a16="http://schemas.microsoft.com/office/drawing/2014/main" xmlns="" id="{4A44BB0A-5734-4833-87EF-BC4193598FE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2976" b="9952"/>
              <a:stretch/>
            </p:blipFill>
            <p:spPr>
              <a:xfrm rot="10800000" flipV="1">
                <a:off x="8011162" y="-149064"/>
                <a:ext cx="1556656" cy="4286993"/>
              </a:xfrm>
              <a:prstGeom prst="rect">
                <a:avLst/>
              </a:prstGeom>
            </p:spPr>
          </p:pic>
          <p:pic>
            <p:nvPicPr>
              <p:cNvPr id="22" name="Imagem 21">
                <a:extLst>
                  <a:ext uri="{FF2B5EF4-FFF2-40B4-BE49-F238E27FC236}">
                    <a16:creationId xmlns:a16="http://schemas.microsoft.com/office/drawing/2014/main" xmlns="" id="{4FE96875-6049-45F1-80D6-7DB2EFCD8E2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7888"/>
              <a:stretch/>
            </p:blipFill>
            <p:spPr>
              <a:xfrm>
                <a:off x="8018194" y="-154200"/>
                <a:ext cx="1549623" cy="4293096"/>
              </a:xfrm>
              <a:prstGeom prst="rect">
                <a:avLst/>
              </a:prstGeom>
            </p:spPr>
          </p:pic>
        </p:grpSp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xmlns="" id="{2596D4B9-3CC8-4773-8378-5B7DC5F1B7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5" t="11650" r="69121" b="28008"/>
            <a:stretch/>
          </p:blipFill>
          <p:spPr>
            <a:xfrm>
              <a:off x="-11569" y="0"/>
              <a:ext cx="1832657" cy="5067205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xmlns="" id="{2596D4B9-3CC8-4773-8378-5B7DC5F1B7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5" t="11650" r="69121" b="28008"/>
            <a:stretch/>
          </p:blipFill>
          <p:spPr>
            <a:xfrm>
              <a:off x="1817133" y="1533"/>
              <a:ext cx="1832657" cy="4903843"/>
            </a:xfrm>
            <a:prstGeom prst="rect">
              <a:avLst/>
            </a:prstGeom>
          </p:spPr>
        </p:pic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xmlns="" id="{2596D4B9-3CC8-4773-8378-5B7DC5F1B7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5" t="11650" r="69121" b="28008"/>
            <a:stretch/>
          </p:blipFill>
          <p:spPr>
            <a:xfrm>
              <a:off x="3638313" y="1533"/>
              <a:ext cx="1832657" cy="4903843"/>
            </a:xfrm>
            <a:prstGeom prst="rect">
              <a:avLst/>
            </a:prstGeom>
          </p:spPr>
        </p:pic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xmlns="" id="{2596D4B9-3CC8-4773-8378-5B7DC5F1B7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5" t="11650" r="69121" b="28008"/>
            <a:stretch/>
          </p:blipFill>
          <p:spPr>
            <a:xfrm>
              <a:off x="5465208" y="-1"/>
              <a:ext cx="1832657" cy="4905377"/>
            </a:xfrm>
            <a:prstGeom prst="rect">
              <a:avLst/>
            </a:prstGeom>
          </p:spPr>
        </p:pic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xmlns="" id="{2596D4B9-3CC8-4773-8378-5B7DC5F1B7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5" t="11650" r="69121" b="28008"/>
            <a:stretch/>
          </p:blipFill>
          <p:spPr>
            <a:xfrm>
              <a:off x="7286388" y="-1"/>
              <a:ext cx="1832657" cy="4905377"/>
            </a:xfrm>
            <a:prstGeom prst="rect">
              <a:avLst/>
            </a:prstGeom>
          </p:spPr>
        </p:pic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xmlns="" id="{2596D4B9-3CC8-4773-8378-5B7DC5F1B7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5" t="11650" r="69121" b="28008"/>
            <a:stretch/>
          </p:blipFill>
          <p:spPr>
            <a:xfrm>
              <a:off x="9119045" y="7214"/>
              <a:ext cx="1523331" cy="4898162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xmlns="" id="{2D7315C9-1A79-4BAC-8B8C-B9F2C77D7F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21" t="9377" r="7580" b="4901"/>
            <a:stretch/>
          </p:blipFill>
          <p:spPr>
            <a:xfrm>
              <a:off x="-11569" y="0"/>
              <a:ext cx="12192000" cy="5216502"/>
            </a:xfrm>
            <a:prstGeom prst="rect">
              <a:avLst/>
            </a:prstGeom>
          </p:spPr>
        </p:pic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xmlns="" id="{751B31F6-7F8A-46A0-8024-2950425C3904}"/>
              </a:ext>
            </a:extLst>
          </p:cNvPr>
          <p:cNvSpPr/>
          <p:nvPr userDrawn="1"/>
        </p:nvSpPr>
        <p:spPr>
          <a:xfrm>
            <a:off x="453422" y="111847"/>
            <a:ext cx="3826477" cy="694023"/>
          </a:xfrm>
          <a:prstGeom prst="rect">
            <a:avLst/>
          </a:prstGeom>
          <a:solidFill>
            <a:srgbClr val="195751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 dirty="0"/>
          </a:p>
        </p:txBody>
      </p:sp>
      <p:sp>
        <p:nvSpPr>
          <p:cNvPr id="28" name="CaixaDeTexto 27"/>
          <p:cNvSpPr txBox="1"/>
          <p:nvPr userDrawn="1"/>
        </p:nvSpPr>
        <p:spPr>
          <a:xfrm>
            <a:off x="453422" y="226146"/>
            <a:ext cx="3826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VARIAÇÃO ACUMULADA</a:t>
            </a:r>
          </a:p>
        </p:txBody>
      </p:sp>
      <p:pic>
        <p:nvPicPr>
          <p:cNvPr id="24" name="Imagem 2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666" y="4984956"/>
            <a:ext cx="3040612" cy="90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726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gilson.machado\Desktop\29.jpg">
            <a:extLst>
              <a:ext uri="{FF2B5EF4-FFF2-40B4-BE49-F238E27FC236}">
                <a16:creationId xmlns:a16="http://schemas.microsoft.com/office/drawing/2014/main" xmlns="" id="{0D9358BE-D5D5-47E8-9423-34F3ABED46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74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84C68C82-1101-42AE-9D4F-062AB5088F90}"/>
              </a:ext>
            </a:extLst>
          </p:cNvPr>
          <p:cNvSpPr/>
          <p:nvPr userDrawn="1"/>
        </p:nvSpPr>
        <p:spPr>
          <a:xfrm>
            <a:off x="0" y="0"/>
            <a:ext cx="12192000" cy="7740650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Gráfico 4">
            <a:extLst>
              <a:ext uri="{FF2B5EF4-FFF2-40B4-BE49-F238E27FC236}">
                <a16:creationId xmlns:a16="http://schemas.microsoft.com/office/drawing/2014/main" xmlns="" id="{3691F23F-9498-43D1-88C3-CBAC5779C2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r="72592"/>
          <a:stretch/>
        </p:blipFill>
        <p:spPr>
          <a:xfrm>
            <a:off x="0" y="0"/>
            <a:ext cx="1930400" cy="7740650"/>
          </a:xfrm>
          <a:prstGeom prst="rect">
            <a:avLst/>
          </a:prstGeom>
        </p:spPr>
      </p:pic>
      <p:sp>
        <p:nvSpPr>
          <p:cNvPr id="7" name="Título 3"/>
          <p:cNvSpPr txBox="1">
            <a:spLocks noGrp="1"/>
          </p:cNvSpPr>
          <p:nvPr userDrawn="1"/>
        </p:nvSpPr>
        <p:spPr>
          <a:xfrm>
            <a:off x="3421257" y="758258"/>
            <a:ext cx="5861285" cy="406265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pt-BR"/>
            </a:defPPr>
            <a:lvl1pPr>
              <a:defRPr b="1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pt-BR" sz="2000" dirty="0">
                <a:solidFill>
                  <a:schemeClr val="tx1"/>
                </a:solidFill>
              </a:rPr>
              <a:t>SETOR DE </a:t>
            </a:r>
            <a:r>
              <a:rPr lang="pt-BR" sz="2000" dirty="0" smtClean="0">
                <a:solidFill>
                  <a:schemeClr val="tx1"/>
                </a:solidFill>
              </a:rPr>
              <a:t>ECONOMIA, </a:t>
            </a:r>
            <a:r>
              <a:rPr lang="pt-BR" sz="2000" dirty="0">
                <a:solidFill>
                  <a:schemeClr val="tx1"/>
                </a:solidFill>
              </a:rPr>
              <a:t>PESQUISA E </a:t>
            </a:r>
            <a:r>
              <a:rPr lang="pt-BR" sz="2000" dirty="0" smtClean="0">
                <a:solidFill>
                  <a:schemeClr val="tx1"/>
                </a:solidFill>
              </a:rPr>
              <a:t>MERCADO</a:t>
            </a:r>
          </a:p>
          <a:p>
            <a:pPr algn="ctr"/>
            <a:endParaRPr lang="pt-BR" sz="1800" dirty="0" smtClean="0">
              <a:solidFill>
                <a:schemeClr val="tx1"/>
              </a:solidFill>
            </a:endParaRPr>
          </a:p>
          <a:p>
            <a:pPr algn="ctr"/>
            <a:r>
              <a:rPr lang="pt-BR" sz="2000" dirty="0" smtClean="0">
                <a:solidFill>
                  <a:schemeClr val="tx1"/>
                </a:solidFill>
              </a:rPr>
              <a:t>Equipe</a:t>
            </a:r>
            <a:r>
              <a:rPr lang="pt-BR" sz="2000" baseline="0" dirty="0" smtClean="0">
                <a:solidFill>
                  <a:schemeClr val="tx1"/>
                </a:solidFill>
              </a:rPr>
              <a:t> Técnica:</a:t>
            </a:r>
            <a:r>
              <a:rPr lang="pt-BR" sz="2000" dirty="0">
                <a:solidFill>
                  <a:schemeClr val="tx1"/>
                </a:solidFill>
              </a:rPr>
              <a:t/>
            </a:r>
            <a:br>
              <a:rPr lang="pt-BR" sz="2000" dirty="0">
                <a:solidFill>
                  <a:schemeClr val="tx1"/>
                </a:solidFill>
              </a:rPr>
            </a:br>
            <a:endParaRPr lang="pt-BR" sz="2000" b="0" dirty="0">
              <a:solidFill>
                <a:schemeClr val="tx1"/>
              </a:solidFill>
            </a:endParaRPr>
          </a:p>
          <a:p>
            <a:pPr algn="ctr"/>
            <a:r>
              <a:rPr lang="pt-BR" sz="1800" b="0" dirty="0">
                <a:solidFill>
                  <a:schemeClr val="tx1"/>
                </a:solidFill>
              </a:rPr>
              <a:t>Ana Paula Bastos – Coordenação de Economia e Pesquisa</a:t>
            </a:r>
          </a:p>
          <a:p>
            <a:pPr algn="ctr"/>
            <a:r>
              <a:rPr lang="pt-BR" sz="1800" b="0" dirty="0">
                <a:solidFill>
                  <a:schemeClr val="tx1"/>
                </a:solidFill>
              </a:rPr>
              <a:t>Silma Evangelista – </a:t>
            </a:r>
            <a:r>
              <a:rPr lang="pt-BR" sz="1800" b="0" dirty="0" smtClean="0">
                <a:solidFill>
                  <a:schemeClr val="tx1"/>
                </a:solidFill>
              </a:rPr>
              <a:t>Estatística</a:t>
            </a:r>
          </a:p>
          <a:p>
            <a:pPr algn="ctr"/>
            <a:r>
              <a:rPr lang="pt-BR" sz="1800" b="0" dirty="0" smtClean="0">
                <a:solidFill>
                  <a:schemeClr val="tx1"/>
                </a:solidFill>
              </a:rPr>
              <a:t>Késia</a:t>
            </a:r>
            <a:r>
              <a:rPr lang="pt-BR" sz="1800" b="0" baseline="0" dirty="0" smtClean="0">
                <a:solidFill>
                  <a:schemeClr val="tx1"/>
                </a:solidFill>
              </a:rPr>
              <a:t> Araújo </a:t>
            </a:r>
            <a:r>
              <a:rPr lang="pt-BR" sz="1800" b="0" dirty="0" smtClean="0">
                <a:solidFill>
                  <a:schemeClr val="tx1"/>
                </a:solidFill>
              </a:rPr>
              <a:t>– Estatística</a:t>
            </a:r>
            <a:endParaRPr lang="pt-BR" sz="1800" b="0" dirty="0">
              <a:solidFill>
                <a:schemeClr val="tx1"/>
              </a:solidFill>
            </a:endParaRPr>
          </a:p>
          <a:p>
            <a:pPr algn="ctr"/>
            <a:r>
              <a:rPr lang="pt-BR" sz="1800" b="0" dirty="0">
                <a:solidFill>
                  <a:schemeClr val="tx1"/>
                </a:solidFill>
              </a:rPr>
              <a:t>Gilson Machado – Analista de Economia</a:t>
            </a:r>
          </a:p>
          <a:p>
            <a:pPr algn="ctr"/>
            <a:r>
              <a:rPr lang="pt-BR" sz="1800" b="0" dirty="0">
                <a:solidFill>
                  <a:schemeClr val="tx1"/>
                </a:solidFill>
              </a:rPr>
              <a:t>Aline Costa– Técnico de </a:t>
            </a:r>
            <a:r>
              <a:rPr lang="pt-BR" sz="1800" b="0" dirty="0" smtClean="0">
                <a:solidFill>
                  <a:schemeClr val="tx1"/>
                </a:solidFill>
              </a:rPr>
              <a:t>Pesquisa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b="0" dirty="0" smtClean="0">
                <a:solidFill>
                  <a:schemeClr val="tx1"/>
                </a:solidFill>
              </a:rPr>
              <a:t>Júlia Santarelli -</a:t>
            </a:r>
            <a:r>
              <a:rPr lang="pt-BR" sz="1800" b="0" baseline="0" dirty="0" smtClean="0">
                <a:solidFill>
                  <a:schemeClr val="tx1"/>
                </a:solidFill>
              </a:rPr>
              <a:t> </a:t>
            </a:r>
            <a:r>
              <a:rPr lang="pt-BR" sz="1800" b="0" dirty="0" smtClean="0">
                <a:solidFill>
                  <a:schemeClr val="tx1"/>
                </a:solidFill>
              </a:rPr>
              <a:t>Técnico de Pesquisa</a:t>
            </a:r>
            <a:endParaRPr lang="pt-BR" sz="1800" b="0" dirty="0">
              <a:solidFill>
                <a:schemeClr val="tx1"/>
              </a:solidFill>
            </a:endParaRPr>
          </a:p>
          <a:p>
            <a:pPr algn="ctr"/>
            <a:r>
              <a:rPr lang="pt-BR" sz="1800" b="0" dirty="0">
                <a:solidFill>
                  <a:schemeClr val="tx1"/>
                </a:solidFill>
              </a:rPr>
              <a:t>Luciana Marques - Técnico de </a:t>
            </a:r>
            <a:r>
              <a:rPr lang="pt-BR" sz="1800" b="0" dirty="0" smtClean="0">
                <a:solidFill>
                  <a:schemeClr val="tx1"/>
                </a:solidFill>
              </a:rPr>
              <a:t>Pesquisa</a:t>
            </a:r>
          </a:p>
          <a:p>
            <a:pPr algn="ctr"/>
            <a:endParaRPr lang="pt-BR" sz="1800" b="0" dirty="0" smtClean="0">
              <a:solidFill>
                <a:schemeClr val="tx1"/>
              </a:solidFill>
            </a:endParaRPr>
          </a:p>
          <a:p>
            <a:pPr algn="ctr"/>
            <a:r>
              <a:rPr lang="pt-BR" sz="1800" b="0" dirty="0" smtClean="0">
                <a:solidFill>
                  <a:schemeClr val="tx1"/>
                </a:solidFill>
              </a:rPr>
              <a:t>(31) 3249-1619</a:t>
            </a:r>
          </a:p>
          <a:p>
            <a:pPr algn="ctr"/>
            <a:r>
              <a:rPr lang="pt-BR" sz="1800" b="0" dirty="0" smtClean="0">
                <a:solidFill>
                  <a:schemeClr val="tx1"/>
                </a:solidFill>
              </a:rPr>
              <a:t>economia@cdlbh.com.br</a:t>
            </a:r>
            <a:endParaRPr lang="pt-BR" sz="1800" b="0" dirty="0">
              <a:solidFill>
                <a:schemeClr val="tx1"/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713" y="5765072"/>
            <a:ext cx="5810829" cy="172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50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12118"/>
            <a:ext cx="10515600" cy="14961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60590"/>
            <a:ext cx="10515600" cy="49113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7174436"/>
            <a:ext cx="2743200" cy="41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EC329-B77F-45B1-AD57-DBA33165DB8F}" type="datetimeFigureOut">
              <a:rPr lang="pt-BR" smtClean="0"/>
              <a:t>26/10/2021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7174436"/>
            <a:ext cx="4114800" cy="41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7174436"/>
            <a:ext cx="2743200" cy="41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F1FB5-1DCF-4EAC-97DE-03222DE486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5094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7" r:id="rId3"/>
    <p:sldLayoutId id="2147483671" r:id="rId4"/>
    <p:sldLayoutId id="2147483676" r:id="rId5"/>
    <p:sldLayoutId id="2147483688" r:id="rId6"/>
    <p:sldLayoutId id="2147483690" r:id="rId7"/>
    <p:sldLayoutId id="2147483674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976797" y="3409174"/>
            <a:ext cx="28797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1F4E79"/>
                </a:solidFill>
              </a:rPr>
              <a:t>Periodicidade: </a:t>
            </a:r>
          </a:p>
          <a:p>
            <a:pPr algn="ctr"/>
            <a:r>
              <a:rPr lang="pt-BR" sz="2800" b="1" dirty="0" smtClean="0">
                <a:solidFill>
                  <a:srgbClr val="1F4E79"/>
                </a:solidFill>
              </a:rPr>
              <a:t>Setembro 2021</a:t>
            </a:r>
            <a:endParaRPr lang="pt-BR" sz="2800" b="1" dirty="0">
              <a:solidFill>
                <a:srgbClr val="1F4E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65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481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4343400" y="4394200"/>
            <a:ext cx="387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Out. </a:t>
            </a:r>
            <a:r>
              <a:rPr lang="pt-BR" b="1" dirty="0" smtClean="0">
                <a:solidFill>
                  <a:schemeClr val="bg1"/>
                </a:solidFill>
              </a:rPr>
              <a:t>20 </a:t>
            </a:r>
            <a:r>
              <a:rPr lang="pt-BR" b="1" dirty="0">
                <a:solidFill>
                  <a:schemeClr val="bg1"/>
                </a:solidFill>
              </a:rPr>
              <a:t>a </a:t>
            </a:r>
            <a:r>
              <a:rPr lang="pt-BR" b="1" dirty="0" smtClean="0">
                <a:solidFill>
                  <a:schemeClr val="bg1"/>
                </a:solidFill>
              </a:rPr>
              <a:t>Set. 21 </a:t>
            </a:r>
            <a:r>
              <a:rPr lang="pt-BR" b="1" dirty="0">
                <a:solidFill>
                  <a:schemeClr val="bg1"/>
                </a:solidFill>
              </a:rPr>
              <a:t>/ </a:t>
            </a:r>
            <a:r>
              <a:rPr lang="pt-BR" b="1" dirty="0" smtClean="0">
                <a:solidFill>
                  <a:schemeClr val="bg1"/>
                </a:solidFill>
              </a:rPr>
              <a:t>Out. 19 </a:t>
            </a:r>
            <a:r>
              <a:rPr lang="pt-BR" b="1" dirty="0">
                <a:solidFill>
                  <a:schemeClr val="bg1"/>
                </a:solidFill>
              </a:rPr>
              <a:t>a </a:t>
            </a:r>
            <a:r>
              <a:rPr lang="pt-BR" b="1" dirty="0" smtClean="0">
                <a:solidFill>
                  <a:schemeClr val="bg1"/>
                </a:solidFill>
              </a:rPr>
              <a:t>Set. 20 </a:t>
            </a:r>
            <a:endParaRPr lang="pt-BR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1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4483431"/>
              </p:ext>
            </p:extLst>
          </p:nvPr>
        </p:nvGraphicFramePr>
        <p:xfrm>
          <a:off x="3204600" y="-1"/>
          <a:ext cx="8987400" cy="4036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6110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186940" y="1167728"/>
            <a:ext cx="8145780" cy="336367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BR"/>
            </a:defPPr>
            <a:lvl1pPr algn="just" defTabSz="1149401">
              <a:lnSpc>
                <a:spcPct val="150000"/>
              </a:lnSpc>
              <a:defRPr sz="1400">
                <a:latin typeface="Century Gothic" pitchFamily="34" charset="0"/>
              </a:defRPr>
            </a:lvl1pPr>
            <a:lvl2pPr marL="574700" defTabSz="1149401">
              <a:defRPr sz="2300"/>
            </a:lvl2pPr>
            <a:lvl3pPr marL="1149401" defTabSz="1149401">
              <a:defRPr sz="2300"/>
            </a:lvl3pPr>
            <a:lvl4pPr marL="1724101" defTabSz="1149401">
              <a:defRPr sz="2300"/>
            </a:lvl4pPr>
            <a:lvl5pPr marL="2298802" defTabSz="1149401">
              <a:defRPr sz="2300"/>
            </a:lvl5pPr>
            <a:lvl6pPr marL="2873502" defTabSz="1149401">
              <a:defRPr sz="2300"/>
            </a:lvl6pPr>
            <a:lvl7pPr marL="3448202" defTabSz="1149401">
              <a:defRPr sz="2300"/>
            </a:lvl7pPr>
            <a:lvl8pPr marL="4022903" defTabSz="1149401">
              <a:defRPr sz="2300"/>
            </a:lvl8pPr>
            <a:lvl9pPr marL="4597603" defTabSz="1149401">
              <a:defRPr sz="2300"/>
            </a:lvl9pPr>
          </a:lstStyle>
          <a:p>
            <a:pPr>
              <a:defRPr/>
            </a:pPr>
            <a:r>
              <a:rPr lang="pt-BR" altLang="pt-BR" sz="1800" dirty="0"/>
              <a:t>O indicador de recuperação de crédito de Belo Horizonte apresentou queda de </a:t>
            </a:r>
            <a:r>
              <a:rPr lang="pt-BR" altLang="pt-BR" sz="1800" dirty="0" smtClean="0"/>
              <a:t>5,20% </a:t>
            </a:r>
            <a:r>
              <a:rPr lang="pt-BR" altLang="pt-BR" sz="1800" dirty="0"/>
              <a:t>nos últimos 12 meses </a:t>
            </a:r>
            <a:r>
              <a:rPr lang="pt-BR" altLang="pt-BR" sz="1800" dirty="0" smtClean="0"/>
              <a:t>(out </a:t>
            </a:r>
            <a:r>
              <a:rPr lang="pt-BR" altLang="pt-BR" sz="1800" dirty="0"/>
              <a:t>de 2020 a </a:t>
            </a:r>
            <a:r>
              <a:rPr lang="pt-BR" altLang="pt-BR" sz="1800" dirty="0" smtClean="0"/>
              <a:t>set. </a:t>
            </a:r>
            <a:r>
              <a:rPr lang="pt-BR" altLang="pt-BR" sz="1800" dirty="0"/>
              <a:t>de 2021). Esta desaceleração é reflexo </a:t>
            </a:r>
            <a:r>
              <a:rPr lang="pt-BR" altLang="pt-BR" sz="1800" dirty="0" smtClean="0"/>
              <a:t>do </a:t>
            </a:r>
            <a:r>
              <a:rPr lang="pt-BR" altLang="pt-BR" sz="1800" dirty="0"/>
              <a:t>aumento contínuo da inflação durante o ano de </a:t>
            </a:r>
            <a:r>
              <a:rPr lang="pt-BR" altLang="pt-BR" sz="1800" dirty="0" smtClean="0"/>
              <a:t>2021 e </a:t>
            </a:r>
            <a:r>
              <a:rPr lang="pt-BR" altLang="pt-BR" sz="1800" dirty="0"/>
              <a:t>isto </a:t>
            </a:r>
            <a:r>
              <a:rPr lang="pt-BR" sz="1800" dirty="0"/>
              <a:t>deteriora o orçamentos domésticos e diminui o poder de compra das </a:t>
            </a:r>
            <a:r>
              <a:rPr lang="pt-BR" sz="1800" dirty="0" smtClean="0"/>
              <a:t>família e  </a:t>
            </a:r>
            <a:r>
              <a:rPr lang="pt-BR" sz="1800" dirty="0"/>
              <a:t>os juros altos, dificulta o pagamento das dívidas pois, a negociação fica mais cara. Esta queda pode ser atenuada no segundo semestre com a entrada do décimo terceiro salário. </a:t>
            </a:r>
          </a:p>
        </p:txBody>
      </p:sp>
    </p:spTree>
    <p:extLst>
      <p:ext uri="{BB962C8B-B14F-4D97-AF65-F5344CB8AC3E}">
        <p14:creationId xmlns:p14="http://schemas.microsoft.com/office/powerpoint/2010/main" val="184635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100-00001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9969572"/>
              </p:ext>
            </p:extLst>
          </p:nvPr>
        </p:nvGraphicFramePr>
        <p:xfrm>
          <a:off x="0" y="-1"/>
          <a:ext cx="8968902" cy="4036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4343400" y="4394200"/>
            <a:ext cx="387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Out. </a:t>
            </a:r>
            <a:r>
              <a:rPr lang="pt-BR" b="1" dirty="0" smtClean="0">
                <a:solidFill>
                  <a:schemeClr val="bg1"/>
                </a:solidFill>
              </a:rPr>
              <a:t>20 </a:t>
            </a:r>
            <a:r>
              <a:rPr lang="pt-BR" b="1" dirty="0">
                <a:solidFill>
                  <a:schemeClr val="bg1"/>
                </a:solidFill>
              </a:rPr>
              <a:t>a </a:t>
            </a:r>
            <a:r>
              <a:rPr lang="pt-BR" b="1" dirty="0" smtClean="0">
                <a:solidFill>
                  <a:schemeClr val="bg1"/>
                </a:solidFill>
              </a:rPr>
              <a:t>Set. 21 </a:t>
            </a:r>
            <a:r>
              <a:rPr lang="pt-BR" b="1" dirty="0">
                <a:solidFill>
                  <a:schemeClr val="bg1"/>
                </a:solidFill>
              </a:rPr>
              <a:t>/ </a:t>
            </a:r>
            <a:r>
              <a:rPr lang="pt-BR" b="1" dirty="0" smtClean="0">
                <a:solidFill>
                  <a:schemeClr val="bg1"/>
                </a:solidFill>
              </a:rPr>
              <a:t>Out. 19 </a:t>
            </a:r>
            <a:r>
              <a:rPr lang="pt-BR" b="1" dirty="0">
                <a:solidFill>
                  <a:schemeClr val="bg1"/>
                </a:solidFill>
              </a:rPr>
              <a:t>a </a:t>
            </a:r>
            <a:r>
              <a:rPr lang="pt-BR" b="1" dirty="0" smtClean="0">
                <a:solidFill>
                  <a:schemeClr val="bg1"/>
                </a:solidFill>
              </a:rPr>
              <a:t>Set. 20 </a:t>
            </a:r>
            <a:endParaRPr lang="pt-B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78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339340" y="1354237"/>
            <a:ext cx="7978140" cy="34163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BR"/>
            </a:defPPr>
            <a:lvl1pPr algn="just" defTabSz="1149401">
              <a:lnSpc>
                <a:spcPct val="150000"/>
              </a:lnSpc>
              <a:defRPr sz="1400">
                <a:latin typeface="Century Gothic" pitchFamily="34" charset="0"/>
              </a:defRPr>
            </a:lvl1pPr>
            <a:lvl2pPr marL="574700" defTabSz="1149401">
              <a:defRPr sz="2300"/>
            </a:lvl2pPr>
            <a:lvl3pPr marL="1149401" defTabSz="1149401">
              <a:defRPr sz="2300"/>
            </a:lvl3pPr>
            <a:lvl4pPr marL="1724101" defTabSz="1149401">
              <a:defRPr sz="2300"/>
            </a:lvl4pPr>
            <a:lvl5pPr marL="2298802" defTabSz="1149401">
              <a:defRPr sz="2300"/>
            </a:lvl5pPr>
            <a:lvl6pPr marL="2873502" defTabSz="1149401">
              <a:defRPr sz="2300"/>
            </a:lvl6pPr>
            <a:lvl7pPr marL="3448202" defTabSz="1149401">
              <a:defRPr sz="2300"/>
            </a:lvl7pPr>
            <a:lvl8pPr marL="4022903" defTabSz="1149401">
              <a:defRPr sz="2300"/>
            </a:lvl8pPr>
            <a:lvl9pPr marL="4597603" defTabSz="1149401">
              <a:defRPr sz="2300"/>
            </a:lvl9pPr>
          </a:lstStyle>
          <a:p>
            <a:pPr>
              <a:spcBef>
                <a:spcPct val="0"/>
              </a:spcBef>
            </a:pPr>
            <a:r>
              <a:rPr lang="pt-BR" altLang="pt-BR" sz="1800" dirty="0" smtClean="0"/>
              <a:t> O número de dívidas negociadas para pagamento sofreu uma retração isto deve-se ao grande endividamento das famílias,  que aliado ao encarecimento dos produtos principalmente os de primeira necessidade</a:t>
            </a:r>
            <a:r>
              <a:rPr lang="pt-BR" altLang="pt-BR" sz="1800" smtClean="0"/>
              <a:t>, e </a:t>
            </a:r>
            <a:r>
              <a:rPr lang="pt-BR" altLang="pt-BR" sz="1800" dirty="0" smtClean="0"/>
              <a:t>a </a:t>
            </a:r>
            <a:r>
              <a:rPr lang="pt-BR" altLang="pt-BR" sz="1800" dirty="0"/>
              <a:t>elevação </a:t>
            </a:r>
            <a:r>
              <a:rPr lang="pt-BR" altLang="pt-BR" sz="1800" dirty="0" smtClean="0"/>
              <a:t>dos  juros, são fatores </a:t>
            </a:r>
            <a:r>
              <a:rPr lang="pt-BR" altLang="pt-BR" sz="1800" smtClean="0"/>
              <a:t>que vem </a:t>
            </a:r>
            <a:r>
              <a:rPr lang="pt-BR" altLang="pt-BR" sz="1800" dirty="0" smtClean="0"/>
              <a:t>dificultando ainda mais as pessoas diminuírem seu saldo de dívidas, pois vem dando atenção ao pagamento das contas de primeira necessidade e assim ficam com menos renda disponível para a </a:t>
            </a:r>
            <a:r>
              <a:rPr lang="pt-BR" altLang="pt-BR" sz="1800" dirty="0"/>
              <a:t>recuperação </a:t>
            </a:r>
            <a:r>
              <a:rPr lang="pt-BR" altLang="pt-BR" sz="1800" dirty="0" smtClean="0"/>
              <a:t>de suas contas.</a:t>
            </a:r>
            <a:endParaRPr lang="pt-BR" altLang="pt-BR" sz="1800" dirty="0"/>
          </a:p>
        </p:txBody>
      </p:sp>
    </p:spTree>
    <p:extLst>
      <p:ext uri="{BB962C8B-B14F-4D97-AF65-F5344CB8AC3E}">
        <p14:creationId xmlns:p14="http://schemas.microsoft.com/office/powerpoint/2010/main" val="6671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884556"/>
              </p:ext>
            </p:extLst>
          </p:nvPr>
        </p:nvGraphicFramePr>
        <p:xfrm>
          <a:off x="4557485" y="1175658"/>
          <a:ext cx="4337133" cy="4837220"/>
        </p:xfrm>
        <a:graphic>
          <a:graphicData uri="http://schemas.openxmlformats.org/drawingml/2006/table">
            <a:tbl>
              <a:tblPr firstRow="1" firstCol="1" bandRow="1"/>
              <a:tblGrid>
                <a:gridCol w="14457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571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4571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8431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Mês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DEVEDORES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DÍVIDA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4E7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74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jun-20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8,62%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7,98%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74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jul-20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8,60%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7,49%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74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ago-20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11,41%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9,39%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74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set-20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11,38%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8,93%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74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out-20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14,34%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11,58%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674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nov-20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11,87%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7,30%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674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dez-20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9,19%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5,10%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674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jan-21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9,13%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6,00%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674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fev-21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6,63%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3,38%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674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5,59%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1,34%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674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abr-21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8,08%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3,04%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674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mai-21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4,61%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-0,78%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796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jun-21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-0,14%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-4,60%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0395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jul-21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0,74%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-2,53%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7977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ago-21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-2,67%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-4,67%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7977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set-21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-5,20%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-6,01%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353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482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4534</TotalTime>
  <Words>298</Words>
  <Application>Microsoft Office PowerPoint</Application>
  <PresentationFormat>Personalizar</PresentationFormat>
  <Paragraphs>59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9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Gilson</dc:creator>
  <cp:lastModifiedBy>Leonardo Vinícius Mello Cunha</cp:lastModifiedBy>
  <cp:revision>263</cp:revision>
  <dcterms:created xsi:type="dcterms:W3CDTF">2019-03-26T01:22:10Z</dcterms:created>
  <dcterms:modified xsi:type="dcterms:W3CDTF">2021-10-26T14:08:22Z</dcterms:modified>
</cp:coreProperties>
</file>